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8"/>
  </p:notesMasterIdLst>
  <p:sldIdLst>
    <p:sldId id="256" r:id="rId2"/>
    <p:sldId id="278" r:id="rId3"/>
    <p:sldId id="297" r:id="rId4"/>
    <p:sldId id="312" r:id="rId5"/>
    <p:sldId id="303" r:id="rId6"/>
    <p:sldId id="307" r:id="rId7"/>
    <p:sldId id="308" r:id="rId8"/>
    <p:sldId id="310" r:id="rId9"/>
    <p:sldId id="313" r:id="rId10"/>
    <p:sldId id="314" r:id="rId11"/>
    <p:sldId id="316" r:id="rId12"/>
    <p:sldId id="317" r:id="rId13"/>
    <p:sldId id="318" r:id="rId14"/>
    <p:sldId id="319" r:id="rId15"/>
    <p:sldId id="315" r:id="rId16"/>
    <p:sldId id="31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61" autoAdjust="0"/>
    <p:restoredTop sz="94660"/>
  </p:normalViewPr>
  <p:slideViewPr>
    <p:cSldViewPr>
      <p:cViewPr varScale="1">
        <p:scale>
          <a:sx n="76" d="100"/>
          <a:sy n="76" d="100"/>
        </p:scale>
        <p:origin x="-120" y="-3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CC8264-2C0C-406C-979B-E7B94F6D87C8}" type="datetimeFigureOut">
              <a:rPr lang="en-US"/>
              <a:t>1/1/19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D2B2DF-E4AA-458B-A346-181570262297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8612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90601 CRN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2B2DF-E4AA-458B-A346-181570262297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68272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90601 CRN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2B2DF-E4AA-458B-A346-181570262297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6151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90601 CRN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2B2DF-E4AA-458B-A346-181570262297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615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90601 CRN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2B2DF-E4AA-458B-A346-181570262297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615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90601 CRN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2B2DF-E4AA-458B-A346-181570262297}" type="slidenum">
              <a:rPr lang="en-US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615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90601 CRN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2B2DF-E4AA-458B-A346-181570262297}" type="slidenum">
              <a:rPr lang="en-US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615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90601 CRN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2B2DF-E4AA-458B-A346-181570262297}" type="slidenum">
              <a:rPr lang="en-US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6151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90601 CRN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2B2DF-E4AA-458B-A346-181570262297}" type="slidenum">
              <a:rPr lang="en-US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615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90601 CRN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2B2DF-E4AA-458B-A346-181570262297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615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90601 CRN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2B2DF-E4AA-458B-A346-181570262297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615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90601 CRN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2B2DF-E4AA-458B-A346-181570262297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615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90601 CRN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2B2DF-E4AA-458B-A346-181570262297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615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90601 CRN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2B2DF-E4AA-458B-A346-181570262297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615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90601 CRN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2B2DF-E4AA-458B-A346-181570262297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615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90601 CRN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2B2DF-E4AA-458B-A346-181570262297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615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90601 CRN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D2B2DF-E4AA-458B-A346-181570262297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61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DC3181D7-1368-48AD-9007-9465AEC32337}" type="datetimeFigureOut">
              <a:rPr lang="en-US" smtClean="0"/>
              <a:pPr/>
              <a:t>1/1/19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472B0AE-93AB-4B85-A532-19DCCF0C20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181D7-1368-48AD-9007-9465AEC32337}" type="datetimeFigureOut">
              <a:rPr lang="en-US" smtClean="0"/>
              <a:pPr/>
              <a:t>1/1/19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72B0AE-93AB-4B85-A532-19DCCF0C20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DC3181D7-1368-48AD-9007-9465AEC32337}" type="datetimeFigureOut">
              <a:rPr lang="en-US" smtClean="0"/>
              <a:pPr/>
              <a:t>1/1/19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8472B0AE-93AB-4B85-A532-19DCCF0C20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181D7-1368-48AD-9007-9465AEC32337}" type="datetimeFigureOut">
              <a:rPr lang="en-US" smtClean="0"/>
              <a:pPr/>
              <a:t>1/1/19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472B0AE-93AB-4B85-A532-19DCCF0C20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181D7-1368-48AD-9007-9465AEC32337}" type="datetimeFigureOut">
              <a:rPr lang="en-US" smtClean="0"/>
              <a:pPr/>
              <a:t>1/1/19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8472B0AE-93AB-4B85-A532-19DCCF0C20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C3181D7-1368-48AD-9007-9465AEC32337}" type="datetimeFigureOut">
              <a:rPr lang="en-US" smtClean="0"/>
              <a:pPr/>
              <a:t>1/1/19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472B0AE-93AB-4B85-A532-19DCCF0C20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DC3181D7-1368-48AD-9007-9465AEC32337}" type="datetimeFigureOut">
              <a:rPr lang="en-US" smtClean="0"/>
              <a:pPr/>
              <a:t>1/1/19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8472B0AE-93AB-4B85-A532-19DCCF0C20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181D7-1368-48AD-9007-9465AEC32337}" type="datetimeFigureOut">
              <a:rPr lang="en-US" smtClean="0"/>
              <a:pPr/>
              <a:t>1/1/19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472B0AE-93AB-4B85-A532-19DCCF0C20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181D7-1368-48AD-9007-9465AEC32337}" type="datetimeFigureOut">
              <a:rPr lang="en-US" smtClean="0"/>
              <a:pPr/>
              <a:t>1/1/19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472B0AE-93AB-4B85-A532-19DCCF0C20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181D7-1368-48AD-9007-9465AEC32337}" type="datetimeFigureOut">
              <a:rPr lang="en-US" smtClean="0"/>
              <a:pPr/>
              <a:t>1/1/19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472B0AE-93AB-4B85-A532-19DCCF0C20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DC3181D7-1368-48AD-9007-9465AEC32337}" type="datetimeFigureOut">
              <a:rPr lang="en-US" smtClean="0"/>
              <a:pPr/>
              <a:t>1/1/19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8472B0AE-93AB-4B85-A532-19DCCF0C20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C3181D7-1368-48AD-9007-9465AEC32337}" type="datetimeFigureOut">
              <a:rPr lang="en-US" smtClean="0"/>
              <a:pPr/>
              <a:t>1/1/19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472B0AE-93AB-4B85-A532-19DCCF0C204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3886200"/>
            <a:ext cx="6019800" cy="1828800"/>
          </a:xfrm>
        </p:spPr>
        <p:txBody>
          <a:bodyPr/>
          <a:lstStyle/>
          <a:p>
            <a:pPr algn="ctr"/>
            <a:r>
              <a:rPr lang="en-US" dirty="0" smtClean="0"/>
              <a:t>Model United Nations </a:t>
            </a:r>
            <a:r>
              <a:rPr lang="en-US" dirty="0" err="1" smtClean="0"/>
              <a:t>italymun</a:t>
            </a:r>
            <a:r>
              <a:rPr lang="en-US" dirty="0" smtClean="0"/>
              <a:t> workshops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4600" y="6050037"/>
            <a:ext cx="6553200" cy="685800"/>
          </a:xfrm>
        </p:spPr>
        <p:txBody>
          <a:bodyPr>
            <a:normAutofit/>
          </a:bodyPr>
          <a:lstStyle/>
          <a:p>
            <a:r>
              <a:rPr lang="en-US" dirty="0"/>
              <a:t>  </a:t>
            </a:r>
            <a:r>
              <a:rPr lang="en-US" dirty="0" smtClean="0"/>
              <a:t>                </a:t>
            </a:r>
            <a:r>
              <a:rPr lang="en-US" dirty="0" err="1" smtClean="0"/>
              <a:t>Cicognini</a:t>
            </a:r>
            <a:r>
              <a:rPr lang="en-US" dirty="0" smtClean="0"/>
              <a:t> High School</a:t>
            </a:r>
            <a:endParaRPr lang="en-US" dirty="0"/>
          </a:p>
        </p:txBody>
      </p:sp>
      <p:sp>
        <p:nvSpPr>
          <p:cNvPr id="160772" name="AutoShape 4" descr="http://youracademicinsight.com/wp-content/uploads/2014/01/ONU_2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 descr="ONU_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200" y="1600200"/>
            <a:ext cx="3505200" cy="26289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09600" y="6172200"/>
            <a:ext cx="10668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dirty="0" smtClean="0"/>
              <a:t>Day 3</a:t>
            </a:r>
            <a:endParaRPr lang="en-US" sz="2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Paper Module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52600"/>
            <a:ext cx="8153400" cy="4800600"/>
          </a:xfrm>
        </p:spPr>
        <p:txBody>
          <a:bodyPr>
            <a:normAutofit/>
          </a:bodyPr>
          <a:lstStyle/>
          <a:p>
            <a:pPr lvl="0"/>
            <a:r>
              <a:rPr lang="en-US" sz="3200" dirty="0" smtClean="0"/>
              <a:t>Things to Note</a:t>
            </a:r>
          </a:p>
          <a:p>
            <a:pPr lvl="2"/>
            <a:r>
              <a:rPr lang="en-US" dirty="0" smtClean="0"/>
              <a:t>Use the NMUN template found on </a:t>
            </a:r>
            <a:r>
              <a:rPr lang="en-US" dirty="0" err="1" smtClean="0"/>
              <a:t>www.unhmun.org</a:t>
            </a:r>
            <a:r>
              <a:rPr lang="en-US" dirty="0" smtClean="0"/>
              <a:t> </a:t>
            </a:r>
          </a:p>
          <a:p>
            <a:pPr lvl="2"/>
            <a:r>
              <a:rPr lang="en-US" dirty="0" smtClean="0"/>
              <a:t>Important to be the one who is typing or control of the document</a:t>
            </a:r>
          </a:p>
          <a:p>
            <a:pPr lvl="2"/>
            <a:r>
              <a:rPr lang="en-US" dirty="0" smtClean="0"/>
              <a:t>Use </a:t>
            </a:r>
            <a:r>
              <a:rPr lang="en-US" dirty="0" err="1" smtClean="0"/>
              <a:t>Googledocs</a:t>
            </a:r>
            <a:r>
              <a:rPr lang="en-US" dirty="0" smtClean="0"/>
              <a:t> to write it collectively</a:t>
            </a:r>
          </a:p>
          <a:p>
            <a:pPr lvl="2"/>
            <a:r>
              <a:rPr lang="en-US" dirty="0" smtClean="0"/>
              <a:t>But, must be submitted in Microsoft Word format</a:t>
            </a:r>
          </a:p>
          <a:p>
            <a:pPr lvl="2"/>
            <a:r>
              <a:rPr lang="en-US" dirty="0" smtClean="0"/>
              <a:t>Should aim for at least 5-8 </a:t>
            </a:r>
            <a:r>
              <a:rPr lang="en-US" dirty="0" err="1" smtClean="0"/>
              <a:t>preambs</a:t>
            </a:r>
            <a:r>
              <a:rPr lang="en-US" dirty="0" smtClean="0"/>
              <a:t> and operatives</a:t>
            </a:r>
          </a:p>
          <a:p>
            <a:pPr marL="0" lvl="0" indent="0">
              <a:buNone/>
            </a:pPr>
            <a:endParaRPr lang="en-US" sz="600" dirty="0" smtClean="0"/>
          </a:p>
        </p:txBody>
      </p:sp>
      <p:sp>
        <p:nvSpPr>
          <p:cNvPr id="4" name="AutoShape 4" descr="data:image/png;base64,iVBORw0KGgoAAAANSUhEUgAAANcAAADqCAMAAAAGRyD0AAAB4FBMVEX////OESYAOKgAAADLAAD77+9AWrMANKckYsHMACf/zwDKACgAOasAXgClpaX/1QD4+PgATwChoaHx8fHp6ekAUwDQ0NAASgAcYMTf39/EAADd3d26urrl5eUAWQDS0tKYmJiQkJCysrLOABhccJsARgDOABHAAADFxcXtqhSGhoYAPwAAUby0AADSBCGTk5Pebh4AV751dXUALahRUVHwsxEAAHkAAG9cXFzzvg/kiRoAKKWlAADnlRjhexw5OTmFAACdZ2rroBb1xA1vc4UAAFkANgDbYh8AaADR29EfHx//3ADSMCQAAIvLiY3ax8iPqI+GISl7MTYjIyPigRuAlYBYgViywLKesJ6nsKfX39e8Mz29UVh1lnUkZyTKm57SsrRdc11Da0PbzMw4cDi8JzM2YTa8QkoyXqjGpzqqllfa4vLnjACUq9vYRwC1xeaZi2Gzlz0AEwDWRSKVjHA/TT85YTnHf4N3ltPfthdNeckbUhonTCdKYkpRflHIgIXDZ20AIQBPVnIADVgIIFs9SXgAH4wALo8AIW1WXHYhNHEAFXl2eo4KJmxMVn4AAF6ATVCYgoOEABKNVFiDY2R7HSRfAACeenxSJCeZiIlzAABNZ5pncGeLpNhPe8knQSeCAl+UAAATQElEQVR4nN1di1/b1tmWK29GyBay5Qu25ZtcbNmAMRgbbIOhhMZNQgJJuIVAcBooaZtLN9aSJVvD0pY1aZquyfbl69Zs/+p3zpEM5i6LoyN/e36/gkNl+zx63/NezzmiqDMjGH0L8IEC+PvNmzfXrl29+vq1fPYPNwm8+Ha8NxGPZ46AJdP7d7PHpwtB15vxQDxjOR7xcdHsQTYJXvz59UjiJE4ImeTfBLOHqh3+UwXVwGzcZfZwNYCPSD9fG9cgqAYErgXNHvZJcMuut1ehkWiGkyKykV/MHvzRAEJ6Mz4S0EFJRaLVTH5Idn2gT0gHRNb79xaxH/yZhbQf8XHObEoQ/zNydiEdQCvYD8mKlZKCFrAfb/CKqo7EP8wVmTBiCC0osqiZvLiEQbzALDMzsLpmjBoiZMZN08WQUWqIEDDNR0eNU0OAXr9ZvK4aqIaAl9ckWsFeI2lZ4h+YxOuXuKG8MtdM4vXaUDW0xN+aQ0tOGkrLknljDi+DxWXJmDO/fjbUyAMkTfFfXmONIcBIzAxeRmshwD958rQM10IgL458gGi8FgIkyTswAlpohqH/xXgttJgQcEQMzU/2EB8gy+sfJLQQESOaW6aJaCECydzSS0gLIcbJ0eLHSWkh5EXONXNGlEKPQy+5+SWRm13/vbzib4lVEYnyyvzvOKlavRggyMvyOjNCyNST5UVucYdMltc/b5ChZXi55iB6CU0wL2FeCUJ6GCGRUjZgmAwt4rxGomT6DwZX5Q+jl0x6SZxX/G9EeBnbzDsCI2RCKSKlqH28yMS+BneHDiNAZs2lsU3KI5Ak0rckPr0I1TgMXLJxDEaI+C+DVg4djySZOGqcMK0Mmdoo6WgehBtE3PLPpK08oXCDSCNlH8ZJhBt+4lY+SWRZrIu0lc+8JkGLvJVPREnQ4klbeUu8jwQvwjU2iF6JAK+3xK185qqbAC+SLSKVF4neOemSDQSJMpux617N42Xk8utjkCEQRRm2C+AkXleN50W081XnRaB4+AF5NbQkCISH41YTYPyKANn/GxNg/OJKU/bhuo0vHprCSzJcDYMRo7/hKBh/M83ZDj6sKezluAHdcjVpm3ssIoZcLi59krakQWao1x8IZp24EAm5IKc+6ljJReEPvbddNGHRdyO8MSntcrkpPyUfEJ0fuQIhre9zW2K3NOVKi1GZ49JyJKiIj5MjqqSEtK46vs7bYQxC3oh3YLiPT0dFea8AIolU80pFoswA4ZfSgxdphOvDMfEkcygdLN1HXH0xV1+fGGyipi+7CLRDxWFAZzjNid5IRBa59CD450DT7S8hGIw2cblkcN8wAkgNiAeq1m4J/DUdavaz/M2YA8nIOSZfp4ePuXHiGD3YrLKEmiHGG9aLCo7R6RP6C/5herjJ9kNz9jttjC4O0AN7w3ZP11afAqzW7uz90T9GN+d5m/RLfg6/IwvSdN3V8rVt1vrAGn+QT92LJ6yB9a3p+lUiPdaMyJoepozb4nN0Xb3vbCcT8c32SnEzW2UZC5NnLHFrcku1Gvwg3YS2NH/7MQfAA7QaeU7ftMIyOZNimVS1mKowmyUGljji1mU1kojR2u8pH21yHH688hqmFVPnXrYqZSEmxbApKC+mUmWUv1QC20ogIdLaR+uONWkLRJzmfphWIorVwNSlLKvyqk5k86MlNsUgXkw1VXzQq8wzbxPEKKnJlgWHL7QfUGktWxlmIpuCxJhsvpSJT01NZbL5PCTGnmPZImN9ii6Uae0Tp1nFErFFVC4azRxh/V5+lk2lZs+h6RRgl7e3trY3egOJOOQ5kS9W2ax1Wfly7cbjYOxyKnDVviI0iv3cvfEJMJ1Km4wlY+19Or07HHcNGEgLsCPsVL44Fb+J9CRGax2u1CwvNyaTSKOZ6u6dYvIsUyllLdaN6YPX1NYTlqlUhyUFSN9Efxkc0/jx0aYHJGJZYjZ8Hf7k2Uy+WpplR6uJ9UOsIGrJqSn2XJZhUnGkirzGyEPW0emUmo6wD8NLow/ZiFvYiUo2Pxu4csyFPLAqRXaqWM0ntuC/RW2aGNGTP2No0ytauGoFNo8tjTJJJCzB7fWHBHXc/JJ66aq1CowjW6pa0UVj2tbU64n4zl5flmj40x/YPDfFMJtTSXh3Q8KNubkbc3VDtuiYUS+uBYCi5osWSy+0HX5ak0XWFclG9bypEYqHvVmZYPPVbAnSEqTg4u3uLl/Xk7kFyIyfCftmqAsL8LpaAKgiwzBxpInDg1q+wRReIhJX7cHoZrFSygfuULzbe/v2ky6Pz/nxnBreLy3OrKysrVGQ5Kp1lGU2K9kAnJR+Wsv81jVE/ozR1Bh6P5vPjlZns4lVkK3Ic0/Oe5we3/k/N+i42+PwzLgvXAAhyYNUR2Uim9nee/cpcOuLZPXV61SE0B2vWdnZDmZiEzgmb2Tuic/jdHaDET981Nbf//jRQwrq4i3fyoxnHrxKgkARRPhW+EZF2qdBZ6oonyHuiCLftTFaZS3F0UCQCt4AtJxhz1ci9bC/v7PzbltbZ38nZLayGHY41ih4E6rAfTNxFCjSWjyo3vCB10/sehT8CFmZ2WKJhaolzXV3QR0Uqcf9bYDTFy87wa/+f4OrAC3HLQFYxvUJdjafrybh+4e1lFq8UZ2jE/S2ZwRkqVcTDMPOVqxAXNKTbqfP96VAtUE+bT3nPoX02vofg2tvhR3z8yB4qCVKFZZNIR8mGamI4Dt1BlQyGtbGvXyWrWRvQnGdB+L6k0D9G9HqvNvR3tOGiD0C16145pZgUJTMsxWm8gAqopvWEiU1HdHXoVcTY9AB8cnsZjY/EV+l+Btf+nyebheYWwqbLzo6JhHDtp7PqZWZla+/9oAhbpcqRUvKsg4/gdYSGOi97bCLEdFTehuE92O6MpuqMgwwcCHxfLfH9x+K6lTQU2zv+LRHeQ00cQXMMCfQ+OlEqcqwTECof8JpOEvtLBjUYXbQ3V6dYKtZEB2CEPXXT7p9vl+pz3v+9T7EZEd7e7vy8l9AYIseh8MD3iBYmexoasJ6B7xOa4kRz5ZPeWNNWw9UMHx6L3WuOBHfhhXyLl/Yl6be9d/946UOAECrHf6+9Glb/0M4wRzzKysUNZLPgmAyUQNv5q5rGdnZ8imx2axFQF55OwOUyhIH6YnwpLvLA2w8sBo9nyFSCjr+0NPWCSzHhTXfIrQTG9CBMTA60eiZz5gAR6PNGZ4QyqA2SkyWGYWj9M51d3edD1KPoaEYqBPraH8fmBHAS7h1a+3CBaAU25V8KpVPQIPo1cQr2jyX/XBFm8lO/TTU3JspNs+moFbJc06n53wE8Wrrv3tO4fVH5MugvKBr9oG3bMVZVo3pNfFqusJxBMQmUs2gwis/VdwsQl6R28Apd8vUI9Upq7yQC+t8R1HzYUcYTC/q6YNiSeUV0cJLTyngEPxRzZeqepgtzZYqUA+FxW5fuIuj7qMY6mUHNBrgv7tIfMBuXHA6PPBObMUtqYlR7fLC1D3u0+qllWhhOcOy7AS0G8EbXzmdzi+BnYdEftcBDMZn8AcUXw9Pza898S3OwFwlUylOpBKwECIT5AXiCI25CwoPt6aKKSWh4kWYo5wPUY8Bk572jnN3+3veb++Aigim19K84+sFZDfWR2frdl66qOFreGy9BI2GFaUZq/emsiUWhkW8d+680+njoMA6X176rKcTpimfXroL7L5ALQC3vDLDw8ALmnkGBb4xTaUAPAVBSnOdagzyn36Q3SymZgM8VMSPnb7w7ykww/p/974S8rb1pL/o7AGzawGaQ+cCRd15MGqZqsxaoRIPa8vXcfUSJG2KOADTJ7e1OFpV1Mrb94nPCT0z9QgklW0qgLTug2BjyfeRwwPN4ZX45rlUdaoXfoLWVhguTdTmoZX0aZ2BnSBUsYjMPQmHnX8Bb77fs8cLSmvGCfIvJyq4rVsYNs+g63ltpTaM65+iWi5SDP1TZRsPis+9X3U5w13/AWrz+aMeILPO/v6ed7wACzcOj3MRVkjvoJPGJpDZ0GYOqaN56dJNSZY1iAypkTJQC7TbfOQGCDk8vj/Bv/MP7797d/9z8MK5sAIm19fBxbVFaOVRmw/dhrQms0Edycsfjenx1/6QdHrON4DGxSqL5JPQckRvgxQs7On+897ddIdvAVofAasBqah3IYOaD5o7zQd5uV0uEQZHuiIsL8dxLuGkGeBFkdSqsoMCBRC8q6vb5+zyOH272YHDAaQIaIU9cHrdVPrPyMpHaK26dICXVL8fUlSnpeS5yEnhB+qn8uoub5QpCt4b3bAwGu5eUC6ZD4fDjm6n89YKCDWoVVVcqAowoFUN9zvUoKuBjP7Crjd6vLZE0cS/om556YVqIcgL0icej9Phuw2/Ptj10UeOOWFRmQtBdQskEhevqXyojGHvSpHbR1L3kmAAd5STjl5xrAytLjC1FRlcmLv9scd5a75rgRI+dgBxhdcWuiEx974LY1qtIQUXJXIumff2cYcyqYheVVQIyH0htxuogGv//UmjAK+mnhIZ30B/DPnlxdtA69xra2veubVba/OL1BKw8QKr7vkJQL/PaypGNSAkHT3XubMt9/LKMpQavy8qVge3rG5FVbviAh+cWeSpBce8Y4HnF9SZ5q8/AgmF8uotwQC9i50PQmwUmQspE1/fs5mJ31G/zOPrCl+ghLWurjVFUWr17cWKFoaaWSd1EtxRPJ8DRdZQ4lHWewV390Rbt1R9X1LkuqT4GGF590RTZF6o67iONsO557tBZEHFqtV2hx1Prh6aycKVwO52OtSrBUYD13ofrCvYhPSuXYoqjf09YpZEcutOw7X89HZgbyt4Ev0vr3YbfxowL6WUdu/ToGKvaw3b8+PW5PKVWm16ura6tRGw7m19zCSRTXPT+Ha6iZhPBNprkF5U1s7cSTZu3czEEwmrNbH/OXCJdSRmnsZ5bqDGbFEzIvVAhKeVgEjYOOW0Y+u2er3WRUTagH1Rr1tdfi2oxKjV5AlnKiQs0+rVeGkZsYtDnSY8fVFluBU4hlkiuapcG6Q1h7saYcRuopiaAu0uR3ZfSVoPbZGOW9m68edo3BsTOEPOBKqPMra7IJuqbSetwF4gdhlgP6yWXbvPDzYbFZ6KiDEnv/F1TxahG3xSsPZ0+Sbb28ve3L5S24tOOHoM+wkjhm2tlKLqixg9duJ2W5FuYom5Zhi3ZZR3qcMVBuix49SM52iMzrgBRu5BDMVCin4J6SP3evFwT9iZEsDjoWvlpWZ4d7M7SGEsLUVUK+X2SgMXAVnD9p3pXt6hEcG97MXbN0g3YNjQXYLGb8kW980td0SWZW/Q8BOWCOzxjRA512s/jFZDBSft1zMGhJ6bJkoxog/8Mv4IjF14JY6LyoS+j/RBDm5C+kH8ZAA3mW8kf+KBDMKOE0r7eBAx4fwXzp/mg33GzjNTzklBoVMfxo2Bh2HmwRvRgZ7+3xqDflIHVBwJvs8VK9iMQG7STF4Qscu29wzAZdMen16H/J0BxGw/EY/bDmGpjJ2Wfch8WhT1PXaB2Z6bzQkiMmTHzKtsqjncxVIBL7HcM7MZqZjM4aRle2HyKV+7cF3GKbCyKWcDHok+jJpo+9FsNg3w7mDj1SJGQ4GEz4nlXppNpgHP8fkw+4dmk9mD8AIjryGz2exCxBkj2r4zm04dS4W/YrTztgKZR/adBv9PQ3actF61iN14lsMaRdlemE1IRRqf64KwF0g8M+J0PC9jjuZbxC//iDv7sg+1QtgbeoafVwsky2IBe7KcI9QBOBGhb3Dnyi0xv/gP8Rejyq2QLb/EGWkg7JBvjR4BjHG8irJZR5g3gPsGa2EDIWd6jY3HW9ZoFV7PC3gDQxVlk89md+GOn+q8zJ1f0Q+NofWezeQywK+G9IeAnTfXLX+7Y4y87DtEl78cghFdL4SCudVe/M0hBSanyxjroPthclXUKHG9VzbpCTcqsGeTKuyF/0qzYS+Yuw5AwNyhrNP6q8FP3zgNPMZ6fCOvH8ylBQSGvVeOUDZbXpwBdt5usxcwnBR9Fjz73gBaO6+GzF4W9Qp/ngzrUKYXRA0wG/YWaA89x16FsttyP5nNyj/5LXZaO5MvTRcXh70CYL9sblSogMMurpz5z9HjxVd4xWXP2VuhJP9NGacptOfKhclvygXz5YU1QbHvxOCzKHA8j+KMkLEG8i0wrxQ8x1o1bAVXrAArLVt5qDVa/67vcMYZuefe1lhA6b1swymuQiv4YggZa1soZ8Je1GPA1WvXdgj46wy8WmOZhoIXtlyunMvlCj98P1QolwuFHfAv7cppb7wR9h9aoY+s4MPvX0Yl16QLnTUnywIfkWKxF0Mak0xbYWiobMupjt32ymw2ezi65cZPlm2nq6Q99xwonvTqpVJ6zF2Okh27HnA/Fgrlk/XRXvi2fmACND+5SfNDXS3g/dJzMOPqHWd7bkeJ+utTyr6ztHvts8u2ltmpoQVulxT9AZoRe26ozy8V4IvCUEGZfY2Vwch3r1rHFmpE34+F8uVJOGy5kLscC1HCACRm++n/HZODcNf3HgdfojkkDNmAUTc/FcEOb6EF9oEageCrF/p88P8Btl/ldXAd/QY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data:image/png;base64,iVBORw0KGgoAAAANSUhEUgAAANcAAADqCAMAAAAGRyD0AAAB4FBMVEX////OESYAOKgAAADLAAD77+9AWrMANKckYsHMACf/zwDKACgAOasAXgClpaX/1QD4+PgATwChoaHx8fHp6ekAUwDQ0NAASgAcYMTf39/EAADd3d26urrl5eUAWQDS0tKYmJiQkJCysrLOABhccJsARgDOABHAAADFxcXtqhSGhoYAPwAAUby0AADSBCGTk5Pebh4AV751dXUALahRUVHwsxEAAHkAAG9cXFzzvg/kiRoAKKWlAADnlRjhexw5OTmFAACdZ2rroBb1xA1vc4UAAFkANgDbYh8AaADR29EfHx//3ADSMCQAAIvLiY3ax8iPqI+GISl7MTYjIyPigRuAlYBYgViywLKesJ6nsKfX39e8Mz29UVh1lnUkZyTKm57SsrRdc11Da0PbzMw4cDi8JzM2YTa8QkoyXqjGpzqqllfa4vLnjACUq9vYRwC1xeaZi2Gzlz0AEwDWRSKVjHA/TT85YTnHf4N3ltPfthdNeckbUhonTCdKYkpRflHIgIXDZ20AIQBPVnIADVgIIFs9SXgAH4wALo8AIW1WXHYhNHEAFXl2eo4KJmxMVn4AAF6ATVCYgoOEABKNVFiDY2R7HSRfAACeenxSJCeZiIlzAABNZ5pncGeLpNhPe8knQSeCAl+UAAATQElEQVR4nN1di1/b1tmWK29GyBay5Qu25ZtcbNmAMRgbbIOhhMZNQgJJuIVAcBooaZtLN9aSJVvD0pY1aZquyfbl69Zs/+p3zpEM5i6LoyN/e36/gkNl+zx63/NezzmiqDMjGH0L8IEC+PvNmzfXrl29+vq1fPYPNwm8+Ha8NxGPZ46AJdP7d7PHpwtB15vxQDxjOR7xcdHsQTYJXvz59UjiJE4ImeTfBLOHqh3+UwXVwGzcZfZwNYCPSD9fG9cgqAYErgXNHvZJcMuut1ehkWiGkyKykV/MHvzRAEJ6Mz4S0EFJRaLVTH5Idn2gT0gHRNb79xaxH/yZhbQf8XHObEoQ/zNydiEdQCvYD8mKlZKCFrAfb/CKqo7EP8wVmTBiCC0osqiZvLiEQbzALDMzsLpmjBoiZMZN08WQUWqIEDDNR0eNU0OAXr9ZvK4aqIaAl9ckWsFeI2lZ4h+YxOuXuKG8MtdM4vXaUDW0xN+aQ0tOGkrLknljDi+DxWXJmDO/fjbUyAMkTfFfXmONIcBIzAxeRmshwD958rQM10IgL458gGi8FgIkyTswAlpohqH/xXgttJgQcEQMzU/2EB8gy+sfJLQQESOaW6aJaCECydzSS0gLIcbJ0eLHSWkh5EXONXNGlEKPQy+5+SWRm13/vbzib4lVEYnyyvzvOKlavRggyMvyOjNCyNST5UVucYdMltc/b5ChZXi55iB6CU0wL2FeCUJ6GCGRUjZgmAwt4rxGomT6DwZX5Q+jl0x6SZxX/G9EeBnbzDsCI2RCKSKlqH28yMS+BneHDiNAZs2lsU3KI5Ak0rckPr0I1TgMXLJxDEaI+C+DVg4djySZOGqcMK0Mmdoo6WgehBtE3PLPpK08oXCDSCNlH8ZJhBt+4lY+SWRZrIu0lc+8JkGLvJVPREnQ4klbeUu8jwQvwjU2iF6JAK+3xK185qqbAC+SLSKVF4neOemSDQSJMpux617N42Xk8utjkCEQRRm2C+AkXleN50W081XnRaB4+AF5NbQkCISH41YTYPyKANn/GxNg/OJKU/bhuo0vHprCSzJcDYMRo7/hKBh/M83ZDj6sKezluAHdcjVpm3ssIoZcLi59krakQWao1x8IZp24EAm5IKc+6ljJReEPvbddNGHRdyO8MSntcrkpPyUfEJ0fuQIhre9zW2K3NOVKi1GZ49JyJKiIj5MjqqSEtK46vs7bYQxC3oh3YLiPT0dFea8AIolU80pFoswA4ZfSgxdphOvDMfEkcygdLN1HXH0xV1+fGGyipi+7CLRDxWFAZzjNid5IRBa59CD450DT7S8hGIw2cblkcN8wAkgNiAeq1m4J/DUdavaz/M2YA8nIOSZfp4ePuXHiGD3YrLKEmiHGG9aLCo7R6RP6C/5herjJ9kNz9jttjC4O0AN7w3ZP11afAqzW7uz90T9GN+d5m/RLfg6/IwvSdN3V8rVt1vrAGn+QT92LJ6yB9a3p+lUiPdaMyJoepozb4nN0Xb3vbCcT8c32SnEzW2UZC5NnLHFrcku1Gvwg3YS2NH/7MQfAA7QaeU7ftMIyOZNimVS1mKowmyUGljji1mU1kojR2u8pH21yHH688hqmFVPnXrYqZSEmxbApKC+mUmWUv1QC20ogIdLaR+uONWkLRJzmfphWIorVwNSlLKvyqk5k86MlNsUgXkw1VXzQq8wzbxPEKKnJlgWHL7QfUGktWxlmIpuCxJhsvpSJT01NZbL5PCTGnmPZImN9ii6Uae0Tp1nFErFFVC4azRxh/V5+lk2lZs+h6RRgl7e3trY3egOJOOQ5kS9W2ax1Wfly7cbjYOxyKnDVviI0iv3cvfEJMJ1Km4wlY+19Or07HHcNGEgLsCPsVL44Fb+J9CRGax2u1CwvNyaTSKOZ6u6dYvIsUyllLdaN6YPX1NYTlqlUhyUFSN9Efxkc0/jx0aYHJGJZYjZ8Hf7k2Uy+WpplR6uJ9UOsIGrJqSn2XJZhUnGkirzGyEPW0emUmo6wD8NLow/ZiFvYiUo2Pxu4csyFPLAqRXaqWM0ntuC/RW2aGNGTP2No0ytauGoFNo8tjTJJJCzB7fWHBHXc/JJ66aq1CowjW6pa0UVj2tbU64n4zl5flmj40x/YPDfFMJtTSXh3Q8KNubkbc3VDtuiYUS+uBYCi5osWSy+0HX5ak0XWFclG9bypEYqHvVmZYPPVbAnSEqTg4u3uLl/Xk7kFyIyfCftmqAsL8LpaAKgiwzBxpInDg1q+wRReIhJX7cHoZrFSygfuULzbe/v2ky6Pz/nxnBreLy3OrKysrVGQ5Kp1lGU2K9kAnJR+Wsv81jVE/ozR1Bh6P5vPjlZns4lVkK3Ic0/Oe5we3/k/N+i42+PwzLgvXAAhyYNUR2Uim9nee/cpcOuLZPXV61SE0B2vWdnZDmZiEzgmb2Tuic/jdHaDET981Nbf//jRQwrq4i3fyoxnHrxKgkARRPhW+EZF2qdBZ6oonyHuiCLftTFaZS3F0UCQCt4AtJxhz1ci9bC/v7PzbltbZ38nZLayGHY41ih4E6rAfTNxFCjSWjyo3vCB10/sehT8CFmZ2WKJhaolzXV3QR0Uqcf9bYDTFy87wa/+f4OrAC3HLQFYxvUJdjafrybh+4e1lFq8UZ2jE/S2ZwRkqVcTDMPOVqxAXNKTbqfP96VAtUE+bT3nPoX02vofg2tvhR3z8yB4qCVKFZZNIR8mGamI4Dt1BlQyGtbGvXyWrWRvQnGdB+L6k0D9G9HqvNvR3tOGiD0C16145pZgUJTMsxWm8gAqopvWEiU1HdHXoVcTY9AB8cnsZjY/EV+l+Btf+nyebheYWwqbLzo6JhHDtp7PqZWZla+/9oAhbpcqRUvKsg4/gdYSGOi97bCLEdFTehuE92O6MpuqMgwwcCHxfLfH9x+K6lTQU2zv+LRHeQ00cQXMMCfQ+OlEqcqwTECof8JpOEvtLBjUYXbQ3V6dYKtZEB2CEPXXT7p9vl+pz3v+9T7EZEd7e7vy8l9AYIseh8MD3iBYmexoasJ6B7xOa4kRz5ZPeWNNWw9UMHx6L3WuOBHfhhXyLl/Yl6be9d/946UOAECrHf6+9Glb/0M4wRzzKysUNZLPgmAyUQNv5q5rGdnZ8imx2axFQF55OwOUyhIH6YnwpLvLA2w8sBo9nyFSCjr+0NPWCSzHhTXfIrQTG9CBMTA60eiZz5gAR6PNGZ4QyqA2SkyWGYWj9M51d3edD1KPoaEYqBPraH8fmBHAS7h1a+3CBaAU25V8KpVPQIPo1cQr2jyX/XBFm8lO/TTU3JspNs+moFbJc06n53wE8Wrrv3tO4fVH5MugvKBr9oG3bMVZVo3pNfFqusJxBMQmUs2gwis/VdwsQl6R28Apd8vUI9Upq7yQC+t8R1HzYUcYTC/q6YNiSeUV0cJLTyngEPxRzZeqepgtzZYqUA+FxW5fuIuj7qMY6mUHNBrgv7tIfMBuXHA6PPBObMUtqYlR7fLC1D3u0+qllWhhOcOy7AS0G8EbXzmdzi+BnYdEftcBDMZn8AcUXw9Pza898S3OwFwlUylOpBKwECIT5AXiCI25CwoPt6aKKSWh4kWYo5wPUY8Bk572jnN3+3veb++Aigim19K84+sFZDfWR2frdl66qOFreGy9BI2GFaUZq/emsiUWhkW8d+680+njoMA6X176rKcTpimfXroL7L5ALQC3vDLDw8ALmnkGBb4xTaUAPAVBSnOdagzyn36Q3SymZgM8VMSPnb7w7ykww/p/974S8rb1pL/o7AGzawGaQ+cCRd15MGqZqsxaoRIPa8vXcfUSJG2KOADTJ7e1OFpV1Mrb94nPCT0z9QgklW0qgLTug2BjyfeRwwPN4ZX45rlUdaoXfoLWVhguTdTmoZX0aZ2BnSBUsYjMPQmHnX8Bb77fs8cLSmvGCfIvJyq4rVsYNs+g63ltpTaM65+iWi5SDP1TZRsPis+9X3U5w13/AWrz+aMeILPO/v6ed7wACzcOj3MRVkjvoJPGJpDZ0GYOqaN56dJNSZY1iAypkTJQC7TbfOQGCDk8vj/Bv/MP7797d/9z8MK5sAIm19fBxbVFaOVRmw/dhrQms0Edycsfjenx1/6QdHrON4DGxSqL5JPQckRvgxQs7On+897ddIdvAVofAasBqah3IYOaD5o7zQd5uV0uEQZHuiIsL8dxLuGkGeBFkdSqsoMCBRC8q6vb5+zyOH272YHDAaQIaIU9cHrdVPrPyMpHaK26dICXVL8fUlSnpeS5yEnhB+qn8uoub5QpCt4b3bAwGu5eUC6ZD4fDjm6n89YKCDWoVVVcqAowoFUN9zvUoKuBjP7Crjd6vLZE0cS/om556YVqIcgL0icej9Phuw2/Ptj10UeOOWFRmQtBdQskEhevqXyojGHvSpHbR1L3kmAAd5STjl5xrAytLjC1FRlcmLv9scd5a75rgRI+dgBxhdcWuiEx974LY1qtIQUXJXIumff2cYcyqYheVVQIyH0htxuogGv//UmjAK+mnhIZ30B/DPnlxdtA69xra2veubVba/OL1BKw8QKr7vkJQL/PaypGNSAkHT3XubMt9/LKMpQavy8qVge3rG5FVbviAh+cWeSpBce8Y4HnF9SZ5q8/AgmF8uotwQC9i50PQmwUmQspE1/fs5mJ31G/zOPrCl+ghLWurjVFUWr17cWKFoaaWSd1EtxRPJ8DRdZQ4lHWewV390Rbt1R9X1LkuqT4GGF590RTZF6o67iONsO557tBZEHFqtV2hx1Prh6aycKVwO52OtSrBUYD13ofrCvYhPSuXYoqjf09YpZEcutOw7X89HZgbyt4Ev0vr3YbfxowL6WUdu/ToGKvaw3b8+PW5PKVWm16ura6tRGw7m19zCSRTXPT+Ha6iZhPBNprkF5U1s7cSTZu3czEEwmrNbH/OXCJdSRmnsZ5bqDGbFEzIvVAhKeVgEjYOOW0Y+u2er3WRUTagH1Rr1tdfi2oxKjV5AlnKiQs0+rVeGkZsYtDnSY8fVFluBU4hlkiuapcG6Q1h7saYcRuopiaAu0uR3ZfSVoPbZGOW9m68edo3BsTOEPOBKqPMra7IJuqbSetwF4gdhlgP6yWXbvPDzYbFZ6KiDEnv/F1TxahG3xSsPZ0+Sbb28ve3L5S24tOOHoM+wkjhm2tlKLqixg9duJ2W5FuYom5Zhi3ZZR3qcMVBuix49SM52iMzrgBRu5BDMVCin4J6SP3evFwT9iZEsDjoWvlpWZ4d7M7SGEsLUVUK+X2SgMXAVnD9p3pXt6hEcG97MXbN0g3YNjQXYLGb8kW980td0SWZW/Q8BOWCOzxjRA512s/jFZDBSft1zMGhJ6bJkoxog/8Mv4IjF14JY6LyoS+j/RBDm5C+kH8ZAA3mW8kf+KBDMKOE0r7eBAx4fwXzp/mg33GzjNTzklBoVMfxo2Bh2HmwRvRgZ7+3xqDflIHVBwJvs8VK9iMQG7STF4Qscu29wzAZdMen16H/J0BxGw/EY/bDmGpjJ2Wfch8WhT1PXaB2Z6bzQkiMmTHzKtsqjncxVIBL7HcM7MZqZjM4aRle2HyKV+7cF3GKbCyKWcDHok+jJpo+9FsNg3w7mDj1SJGQ4GEz4nlXppNpgHP8fkw+4dmk9mD8AIjryGz2exCxBkj2r4zm04dS4W/YrTztgKZR/adBv9PQ3actF61iN14lsMaRdlemE1IRRqf64KwF0g8M+J0PC9jjuZbxC//iDv7sg+1QtgbeoafVwsky2IBe7KcI9QBOBGhb3Dnyi0xv/gP8Rejyq2QLb/EGWkg7JBvjR4BjHG8irJZR5g3gPsGa2EDIWd6jY3HW9ZoFV7PC3gDQxVlk89md+GOn+q8zJ1f0Q+NofWezeQywK+G9IeAnTfXLX+7Y4y87DtEl78cghFdL4SCudVe/M0hBSanyxjroPthclXUKHG9VzbpCTcqsGeTKuyF/0qzYS+Yuw5AwNyhrNP6q8FP3zgNPMZ6fCOvH8ylBQSGvVeOUDZbXpwBdt5usxcwnBR9Fjz73gBaO6+GzF4W9Qp/ngzrUKYXRA0wG/YWaA89x16FsttyP5nNyj/5LXZaO5MvTRcXh70CYL9sblSogMMurpz5z9HjxVd4xWXP2VuhJP9NGacptOfKhclvygXz5YU1QbHvxOCzKHA8j+KMkLEG8i0wrxQ8x1o1bAVXrAArLVt5qDVa/67vcMYZuefe1lhA6b1swymuQiv4YggZa1soZ8Je1GPA1WvXdgj46wy8WmOZhoIXtlyunMvlCj98P1QolwuFHfAv7cppb7wR9h9aoY+s4MPvX0Yl16QLnTUnywIfkWKxF0Mak0xbYWiobMupjt32ymw2ezi65cZPlm2nq6Q99xwonvTqpVJ6zF2Okh27HnA/Fgrlk/XRXvi2fmACND+5SfNDXS3g/dJzMOPqHWd7bkeJ+utTyr6ztHvts8u2ltmpoQVulxT9AZoRe26ozy8V4IvCUEGZfY2Vwch3r1rHFmpE34+F8uVJOGy5kLscC1HCACRm++n/HZODcNf3HgdfojkkDNmAUTc/FcEOb6EF9oEageCrF/p88P8Btl/ldXAd/QYAAAAASUVORK5CYII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7768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Paper Header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828800"/>
            <a:ext cx="8153400" cy="4800600"/>
          </a:xfrm>
        </p:spPr>
        <p:txBody>
          <a:bodyPr>
            <a:normAutofit/>
          </a:bodyPr>
          <a:lstStyle/>
          <a:p>
            <a:r>
              <a:rPr lang="en-US" sz="2200" b="1" dirty="0"/>
              <a:t>Code:</a:t>
            </a:r>
            <a:r>
              <a:rPr lang="en-US" sz="2200" dirty="0"/>
              <a:t> [Leave blank for dais.</a:t>
            </a:r>
            <a:r>
              <a:rPr lang="en-US" sz="2200" dirty="0" smtClean="0"/>
              <a:t>]</a:t>
            </a:r>
          </a:p>
          <a:p>
            <a:endParaRPr lang="en-US" sz="800" dirty="0"/>
          </a:p>
          <a:p>
            <a:r>
              <a:rPr lang="en-US" sz="2200" b="1" dirty="0"/>
              <a:t>Committee</a:t>
            </a:r>
            <a:r>
              <a:rPr lang="en-US" sz="2200" b="1" dirty="0" smtClean="0"/>
              <a:t>: UNESCO</a:t>
            </a:r>
            <a:r>
              <a:rPr lang="en-US" sz="2200" dirty="0" smtClean="0"/>
              <a:t> </a:t>
            </a:r>
            <a:r>
              <a:rPr lang="en-US" sz="2200" dirty="0"/>
              <a:t>[The name of your committee.</a:t>
            </a:r>
            <a:r>
              <a:rPr lang="en-US" sz="2200" dirty="0" smtClean="0"/>
              <a:t>] </a:t>
            </a:r>
            <a:endParaRPr lang="en-US" sz="2200" dirty="0"/>
          </a:p>
          <a:p>
            <a:endParaRPr lang="en-US" sz="800" b="1" dirty="0" smtClean="0"/>
          </a:p>
          <a:p>
            <a:r>
              <a:rPr lang="en-US" sz="2200" b="1" dirty="0" smtClean="0"/>
              <a:t>Topic</a:t>
            </a:r>
            <a:r>
              <a:rPr lang="en-US" sz="2200" b="1" dirty="0"/>
              <a:t>:</a:t>
            </a:r>
            <a:r>
              <a:rPr lang="en-US" sz="2200" dirty="0"/>
              <a:t> </a:t>
            </a:r>
            <a:r>
              <a:rPr lang="en-US" sz="2200" dirty="0" smtClean="0"/>
              <a:t>Addressing the impacts of climate change. [</a:t>
            </a:r>
            <a:r>
              <a:rPr lang="en-US" sz="2200" dirty="0"/>
              <a:t>This should be the name of the topic, as labeled in the background guides.] </a:t>
            </a:r>
          </a:p>
          <a:p>
            <a:endParaRPr lang="en-US" sz="800" b="1" dirty="0" smtClean="0"/>
          </a:p>
          <a:p>
            <a:r>
              <a:rPr lang="en-US" sz="2200" b="1" dirty="0" smtClean="0"/>
              <a:t>Sponsors</a:t>
            </a:r>
            <a:r>
              <a:rPr lang="en-US" sz="2200" b="1" dirty="0"/>
              <a:t>:</a:t>
            </a:r>
            <a:r>
              <a:rPr lang="en-US" sz="2200" dirty="0"/>
              <a:t> </a:t>
            </a:r>
            <a:r>
              <a:rPr lang="en-US" sz="2200" dirty="0" smtClean="0"/>
              <a:t>China, France, Italy, Mozambique, Namibia, Peru, United Kingdom, Venezuela. [</a:t>
            </a:r>
            <a:r>
              <a:rPr lang="en-US" sz="2200" dirty="0"/>
              <a:t>Sponsors should be in alphabetical order.]</a:t>
            </a:r>
          </a:p>
          <a:p>
            <a:endParaRPr lang="en-US" sz="800" b="1" dirty="0" smtClean="0"/>
          </a:p>
          <a:p>
            <a:r>
              <a:rPr lang="en-US" sz="2200" b="1" dirty="0" smtClean="0"/>
              <a:t>Signatories</a:t>
            </a:r>
            <a:r>
              <a:rPr lang="en-US" sz="2200" b="1" dirty="0"/>
              <a:t>:</a:t>
            </a:r>
            <a:r>
              <a:rPr lang="en-US" sz="2200" dirty="0"/>
              <a:t> </a:t>
            </a:r>
            <a:r>
              <a:rPr lang="en-US" sz="2200" dirty="0" smtClean="0"/>
              <a:t>Albania, Benin, Bulgaria, Comoros, Jamaica, Myanmar, Nauru, Oman, Paraguay, Russian Federation, Sweden, Tanzania, Uruguay, Vanuatu. [</a:t>
            </a:r>
            <a:r>
              <a:rPr lang="en-US" sz="2200" dirty="0"/>
              <a:t>Signatories should be in alphabetical order.]</a:t>
            </a:r>
          </a:p>
          <a:p>
            <a:pPr marL="0" lvl="0" indent="0">
              <a:buNone/>
            </a:pPr>
            <a:endParaRPr lang="en-US" sz="600" dirty="0" smtClean="0"/>
          </a:p>
        </p:txBody>
      </p:sp>
      <p:sp>
        <p:nvSpPr>
          <p:cNvPr id="4" name="AutoShape 4" descr="data:image/png;base64,iVBORw0KGgoAAAANSUhEUgAAANcAAADqCAMAAAAGRyD0AAAB4FBMVEX////OESYAOKgAAADLAAD77+9AWrMANKckYsHMACf/zwDKACgAOasAXgClpaX/1QD4+PgATwChoaHx8fHp6ekAUwDQ0NAASgAcYMTf39/EAADd3d26urrl5eUAWQDS0tKYmJiQkJCysrLOABhccJsARgDOABHAAADFxcXtqhSGhoYAPwAAUby0AADSBCGTk5Pebh4AV751dXUALahRUVHwsxEAAHkAAG9cXFzzvg/kiRoAKKWlAADnlRjhexw5OTmFAACdZ2rroBb1xA1vc4UAAFkANgDbYh8AaADR29EfHx//3ADSMCQAAIvLiY3ax8iPqI+GISl7MTYjIyPigRuAlYBYgViywLKesJ6nsKfX39e8Mz29UVh1lnUkZyTKm57SsrRdc11Da0PbzMw4cDi8JzM2YTa8QkoyXqjGpzqqllfa4vLnjACUq9vYRwC1xeaZi2Gzlz0AEwDWRSKVjHA/TT85YTnHf4N3ltPfthdNeckbUhonTCdKYkpRflHIgIXDZ20AIQBPVnIADVgIIFs9SXgAH4wALo8AIW1WXHYhNHEAFXl2eo4KJmxMVn4AAF6ATVCYgoOEABKNVFiDY2R7HSRfAACeenxSJCeZiIlzAABNZ5pncGeLpNhPe8knQSeCAl+UAAATQElEQVR4nN1di1/b1tmWK29GyBay5Qu25ZtcbNmAMRgbbIOhhMZNQgJJuIVAcBooaZtLN9aSJVvD0pY1aZquyfbl69Zs/+p3zpEM5i6LoyN/e36/gkNl+zx63/NezzmiqDMjGH0L8IEC+PvNmzfXrl29+vq1fPYPNwm8+Ha8NxGPZ46AJdP7d7PHpwtB15vxQDxjOR7xcdHsQTYJXvz59UjiJE4ImeTfBLOHqh3+UwXVwGzcZfZwNYCPSD9fG9cgqAYErgXNHvZJcMuut1ehkWiGkyKykV/MHvzRAEJ6Mz4S0EFJRaLVTH5Idn2gT0gHRNb79xaxH/yZhbQf8XHObEoQ/zNydiEdQCvYD8mKlZKCFrAfb/CKqo7EP8wVmTBiCC0osqiZvLiEQbzALDMzsLpmjBoiZMZN08WQUWqIEDDNR0eNU0OAXr9ZvK4aqIaAl9ckWsFeI2lZ4h+YxOuXuKG8MtdM4vXaUDW0xN+aQ0tOGkrLknljDi+DxWXJmDO/fjbUyAMkTfFfXmONIcBIzAxeRmshwD958rQM10IgL458gGi8FgIkyTswAlpohqH/xXgttJgQcEQMzU/2EB8gy+sfJLQQESOaW6aJaCECydzSS0gLIcbJ0eLHSWkh5EXONXNGlEKPQy+5+SWRm13/vbzib4lVEYnyyvzvOKlavRggyMvyOjNCyNST5UVucYdMltc/b5ChZXi55iB6CU0wL2FeCUJ6GCGRUjZgmAwt4rxGomT6DwZX5Q+jl0x6SZxX/G9EeBnbzDsCI2RCKSKlqH28yMS+BneHDiNAZs2lsU3KI5Ak0rckPr0I1TgMXLJxDEaI+C+DVg4djySZOGqcMK0Mmdoo6WgehBtE3PLPpK08oXCDSCNlH8ZJhBt+4lY+SWRZrIu0lc+8JkGLvJVPREnQ4klbeUu8jwQvwjU2iF6JAK+3xK185qqbAC+SLSKVF4neOemSDQSJMpux617N42Xk8utjkCEQRRm2C+AkXleN50W081XnRaB4+AF5NbQkCISH41YTYPyKANn/GxNg/OJKU/bhuo0vHprCSzJcDYMRo7/hKBh/M83ZDj6sKezluAHdcjVpm3ssIoZcLi59krakQWao1x8IZp24EAm5IKc+6ljJReEPvbddNGHRdyO8MSntcrkpPyUfEJ0fuQIhre9zW2K3NOVKi1GZ49JyJKiIj5MjqqSEtK46vs7bYQxC3oh3YLiPT0dFea8AIolU80pFoswA4ZfSgxdphOvDMfEkcygdLN1HXH0xV1+fGGyipi+7CLRDxWFAZzjNid5IRBa59CD450DT7S8hGIw2cblkcN8wAkgNiAeq1m4J/DUdavaz/M2YA8nIOSZfp4ePuXHiGD3YrLKEmiHGG9aLCo7R6RP6C/5herjJ9kNz9jttjC4O0AN7w3ZP11afAqzW7uz90T9GN+d5m/RLfg6/IwvSdN3V8rVt1vrAGn+QT92LJ6yB9a3p+lUiPdaMyJoepozb4nN0Xb3vbCcT8c32SnEzW2UZC5NnLHFrcku1Gvwg3YS2NH/7MQfAA7QaeU7ftMIyOZNimVS1mKowmyUGljji1mU1kojR2u8pH21yHH688hqmFVPnXrYqZSEmxbApKC+mUmWUv1QC20ogIdLaR+uONWkLRJzmfphWIorVwNSlLKvyqk5k86MlNsUgXkw1VXzQq8wzbxPEKKnJlgWHL7QfUGktWxlmIpuCxJhsvpSJT01NZbL5PCTGnmPZImN9ii6Uae0Tp1nFErFFVC4azRxh/V5+lk2lZs+h6RRgl7e3trY3egOJOOQ5kS9W2ax1Wfly7cbjYOxyKnDVviI0iv3cvfEJMJ1Km4wlY+19Or07HHcNGEgLsCPsVL44Fb+J9CRGax2u1CwvNyaTSKOZ6u6dYvIsUyllLdaN6YPX1NYTlqlUhyUFSN9Efxkc0/jx0aYHJGJZYjZ8Hf7k2Uy+WpplR6uJ9UOsIGrJqSn2XJZhUnGkirzGyEPW0emUmo6wD8NLow/ZiFvYiUo2Pxu4csyFPLAqRXaqWM0ntuC/RW2aGNGTP2No0ytauGoFNo8tjTJJJCzB7fWHBHXc/JJ66aq1CowjW6pa0UVj2tbU64n4zl5flmj40x/YPDfFMJtTSXh3Q8KNubkbc3VDtuiYUS+uBYCi5osWSy+0HX5ak0XWFclG9bypEYqHvVmZYPPVbAnSEqTg4u3uLl/Xk7kFyIyfCftmqAsL8LpaAKgiwzBxpInDg1q+wRReIhJX7cHoZrFSygfuULzbe/v2ky6Pz/nxnBreLy3OrKysrVGQ5Kp1lGU2K9kAnJR+Wsv81jVE/ozR1Bh6P5vPjlZns4lVkK3Ic0/Oe5we3/k/N+i42+PwzLgvXAAhyYNUR2Uim9nee/cpcOuLZPXV61SE0B2vWdnZDmZiEzgmb2Tuic/jdHaDET981Nbf//jRQwrq4i3fyoxnHrxKgkARRPhW+EZF2qdBZ6oonyHuiCLftTFaZS3F0UCQCt4AtJxhz1ci9bC/v7PzbltbZ38nZLayGHY41ih4E6rAfTNxFCjSWjyo3vCB10/sehT8CFmZ2WKJhaolzXV3QR0Uqcf9bYDTFy87wa/+f4OrAC3HLQFYxvUJdjafrybh+4e1lFq8UZ2jE/S2ZwRkqVcTDMPOVqxAXNKTbqfP96VAtUE+bT3nPoX02vofg2tvhR3z8yB4qCVKFZZNIR8mGamI4Dt1BlQyGtbGvXyWrWRvQnGdB+L6k0D9G9HqvNvR3tOGiD0C16145pZgUJTMsxWm8gAqopvWEiU1HdHXoVcTY9AB8cnsZjY/EV+l+Btf+nyebheYWwqbLzo6JhHDtp7PqZWZla+/9oAhbpcqRUvKsg4/gdYSGOi97bCLEdFTehuE92O6MpuqMgwwcCHxfLfH9x+K6lTQU2zv+LRHeQ00cQXMMCfQ+OlEqcqwTECof8JpOEvtLBjUYXbQ3V6dYKtZEB2CEPXXT7p9vl+pz3v+9T7EZEd7e7vy8l9AYIseh8MD3iBYmexoasJ6B7xOa4kRz5ZPeWNNWw9UMHx6L3WuOBHfhhXyLl/Yl6be9d/946UOAECrHf6+9Glb/0M4wRzzKysUNZLPgmAyUQNv5q5rGdnZ8imx2axFQF55OwOUyhIH6YnwpLvLA2w8sBo9nyFSCjr+0NPWCSzHhTXfIrQTG9CBMTA60eiZz5gAR6PNGZ4QyqA2SkyWGYWj9M51d3edD1KPoaEYqBPraH8fmBHAS7h1a+3CBaAU25V8KpVPQIPo1cQr2jyX/XBFm8lO/TTU3JspNs+moFbJc06n53wE8Wrrv3tO4fVH5MugvKBr9oG3bMVZVo3pNfFqusJxBMQmUs2gwis/VdwsQl6R28Apd8vUI9Upq7yQC+t8R1HzYUcYTC/q6YNiSeUV0cJLTyngEPxRzZeqepgtzZYqUA+FxW5fuIuj7qMY6mUHNBrgv7tIfMBuXHA6PPBObMUtqYlR7fLC1D3u0+qllWhhOcOy7AS0G8EbXzmdzi+BnYdEftcBDMZn8AcUXw9Pza898S3OwFwlUylOpBKwECIT5AXiCI25CwoPt6aKKSWh4kWYo5wPUY8Bk572jnN3+3veb++Aigim19K84+sFZDfWR2frdl66qOFreGy9BI2GFaUZq/emsiUWhkW8d+680+njoMA6X176rKcTpimfXroL7L5ALQC3vDLDw8ALmnkGBb4xTaUAPAVBSnOdagzyn36Q3SymZgM8VMSPnb7w7ykww/p/974S8rb1pL/o7AGzawGaQ+cCRd15MGqZqsxaoRIPa8vXcfUSJG2KOADTJ7e1OFpV1Mrb94nPCT0z9QgklW0qgLTug2BjyfeRwwPN4ZX45rlUdaoXfoLWVhguTdTmoZX0aZ2BnSBUsYjMPQmHnX8Bb77fs8cLSmvGCfIvJyq4rVsYNs+g63ltpTaM65+iWi5SDP1TZRsPis+9X3U5w13/AWrz+aMeILPO/v6ed7wACzcOj3MRVkjvoJPGJpDZ0GYOqaN56dJNSZY1iAypkTJQC7TbfOQGCDk8vj/Bv/MP7797d/9z8MK5sAIm19fBxbVFaOVRmw/dhrQms0Edycsfjenx1/6QdHrON4DGxSqL5JPQckRvgxQs7On+897ddIdvAVofAasBqah3IYOaD5o7zQd5uV0uEQZHuiIsL8dxLuGkGeBFkdSqsoMCBRC8q6vb5+zyOH272YHDAaQIaIU9cHrdVPrPyMpHaK26dICXVL8fUlSnpeS5yEnhB+qn8uoub5QpCt4b3bAwGu5eUC6ZD4fDjm6n89YKCDWoVVVcqAowoFUN9zvUoKuBjP7Crjd6vLZE0cS/om556YVqIcgL0icej9Phuw2/Ptj10UeOOWFRmQtBdQskEhevqXyojGHvSpHbR1L3kmAAd5STjl5xrAytLjC1FRlcmLv9scd5a75rgRI+dgBxhdcWuiEx974LY1qtIQUXJXIumff2cYcyqYheVVQIyH0htxuogGv//UmjAK+mnhIZ30B/DPnlxdtA69xra2veubVba/OL1BKw8QKr7vkJQL/PaypGNSAkHT3XubMt9/LKMpQavy8qVge3rG5FVbviAh+cWeSpBce8Y4HnF9SZ5q8/AgmF8uotwQC9i50PQmwUmQspE1/fs5mJ31G/zOPrCl+ghLWurjVFUWr17cWKFoaaWSd1EtxRPJ8DRdZQ4lHWewV390Rbt1R9X1LkuqT4GGF590RTZF6o67iONsO557tBZEHFqtV2hx1Prh6aycKVwO52OtSrBUYD13ofrCvYhPSuXYoqjf09YpZEcutOw7X89HZgbyt4Ev0vr3YbfxowL6WUdu/ToGKvaw3b8+PW5PKVWm16ura6tRGw7m19zCSRTXPT+Ha6iZhPBNprkF5U1s7cSTZu3czEEwmrNbH/OXCJdSRmnsZ5bqDGbFEzIvVAhKeVgEjYOOW0Y+u2er3WRUTagH1Rr1tdfi2oxKjV5AlnKiQs0+rVeGkZsYtDnSY8fVFluBU4hlkiuapcG6Q1h7saYcRuopiaAu0uR3ZfSVoPbZGOW9m68edo3BsTOEPOBKqPMra7IJuqbSetwF4gdhlgP6yWXbvPDzYbFZ6KiDEnv/F1TxahG3xSsPZ0+Sbb28ve3L5S24tOOHoM+wkjhm2tlKLqixg9duJ2W5FuYom5Zhi3ZZR3qcMVBuix49SM52iMzrgBRu5BDMVCin4J6SP3evFwT9iZEsDjoWvlpWZ4d7M7SGEsLUVUK+X2SgMXAVnD9p3pXt6hEcG97MXbN0g3YNjQXYLGb8kW980td0SWZW/Q8BOWCOzxjRA512s/jFZDBSft1zMGhJ6bJkoxog/8Mv4IjF14JY6LyoS+j/RBDm5C+kH8ZAA3mW8kf+KBDMKOE0r7eBAx4fwXzp/mg33GzjNTzklBoVMfxo2Bh2HmwRvRgZ7+3xqDflIHVBwJvs8VK9iMQG7STF4Qscu29wzAZdMen16H/J0BxGw/EY/bDmGpjJ2Wfch8WhT1PXaB2Z6bzQkiMmTHzKtsqjncxVIBL7HcM7MZqZjM4aRle2HyKV+7cF3GKbCyKWcDHok+jJpo+9FsNg3w7mDj1SJGQ4GEz4nlXppNpgHP8fkw+4dmk9mD8AIjryGz2exCxBkj2r4zm04dS4W/YrTztgKZR/adBv9PQ3actF61iN14lsMaRdlemE1IRRqf64KwF0g8M+J0PC9jjuZbxC//iDv7sg+1QtgbeoafVwsky2IBe7KcI9QBOBGhb3Dnyi0xv/gP8Rejyq2QLb/EGWkg7JBvjR4BjHG8irJZR5g3gPsGa2EDIWd6jY3HW9ZoFV7PC3gDQxVlk89md+GOn+q8zJ1f0Q+NofWezeQywK+G9IeAnTfXLX+7Y4y87DtEl78cghFdL4SCudVe/M0hBSanyxjroPthclXUKHG9VzbpCTcqsGeTKuyF/0qzYS+Yuw5AwNyhrNP6q8FP3zgNPMZ6fCOvH8ylBQSGvVeOUDZbXpwBdt5usxcwnBR9Fjz73gBaO6+GzF4W9Qp/ngzrUKYXRA0wG/YWaA89x16FsttyP5nNyj/5LXZaO5MvTRcXh70CYL9sblSogMMurpz5z9HjxVd4xWXP2VuhJP9NGacptOfKhclvygXz5YU1QbHvxOCzKHA8j+KMkLEG8i0wrxQ8x1o1bAVXrAArLVt5qDVa/67vcMYZuefe1lhA6b1swymuQiv4YggZa1soZ8Je1GPA1WvXdgj46wy8WmOZhoIXtlyunMvlCj98P1QolwuFHfAv7cppb7wR9h9aoY+s4MPvX0Yl16QLnTUnywIfkWKxF0Mak0xbYWiobMupjt32ymw2ezi65cZPlm2nq6Q99xwonvTqpVJ6zF2Okh27HnA/Fgrlk/XRXvi2fmACND+5SfNDXS3g/dJzMOPqHWd7bkeJ+utTyr6ztHvts8u2ltmpoQVulxT9AZoRe26ozy8V4IvCUEGZfY2Vwch3r1rHFmpE34+F8uVJOGy5kLscC1HCACRm++n/HZODcNf3HgdfojkkDNmAUTc/FcEOb6EF9oEageCrF/p88P8Btl/ldXAd/QY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data:image/png;base64,iVBORw0KGgoAAAANSUhEUgAAANcAAADqCAMAAAAGRyD0AAAB4FBMVEX////OESYAOKgAAADLAAD77+9AWrMANKckYsHMACf/zwDKACgAOasAXgClpaX/1QD4+PgATwChoaHx8fHp6ekAUwDQ0NAASgAcYMTf39/EAADd3d26urrl5eUAWQDS0tKYmJiQkJCysrLOABhccJsARgDOABHAAADFxcXtqhSGhoYAPwAAUby0AADSBCGTk5Pebh4AV751dXUALahRUVHwsxEAAHkAAG9cXFzzvg/kiRoAKKWlAADnlRjhexw5OTmFAACdZ2rroBb1xA1vc4UAAFkANgDbYh8AaADR29EfHx//3ADSMCQAAIvLiY3ax8iPqI+GISl7MTYjIyPigRuAlYBYgViywLKesJ6nsKfX39e8Mz29UVh1lnUkZyTKm57SsrRdc11Da0PbzMw4cDi8JzM2YTa8QkoyXqjGpzqqllfa4vLnjACUq9vYRwC1xeaZi2Gzlz0AEwDWRSKVjHA/TT85YTnHf4N3ltPfthdNeckbUhonTCdKYkpRflHIgIXDZ20AIQBPVnIADVgIIFs9SXgAH4wALo8AIW1WXHYhNHEAFXl2eo4KJmxMVn4AAF6ATVCYgoOEABKNVFiDY2R7HSRfAACeenxSJCeZiIlzAABNZ5pncGeLpNhPe8knQSeCAl+UAAATQElEQVR4nN1di1/b1tmWK29GyBay5Qu25ZtcbNmAMRgbbIOhhMZNQgJJuIVAcBooaZtLN9aSJVvD0pY1aZquyfbl69Zs/+p3zpEM5i6LoyN/e36/gkNl+zx63/NezzmiqDMjGH0L8IEC+PvNmzfXrl29+vq1fPYPNwm8+Ha8NxGPZ46AJdP7d7PHpwtB15vxQDxjOR7xcdHsQTYJXvz59UjiJE4ImeTfBLOHqh3+UwXVwGzcZfZwNYCPSD9fG9cgqAYErgXNHvZJcMuut1ehkWiGkyKykV/MHvzRAEJ6Mz4S0EFJRaLVTH5Idn2gT0gHRNb79xaxH/yZhbQf8XHObEoQ/zNydiEdQCvYD8mKlZKCFrAfb/CKqo7EP8wVmTBiCC0osqiZvLiEQbzALDMzsLpmjBoiZMZN08WQUWqIEDDNR0eNU0OAXr9ZvK4aqIaAl9ckWsFeI2lZ4h+YxOuXuKG8MtdM4vXaUDW0xN+aQ0tOGkrLknljDi+DxWXJmDO/fjbUyAMkTfFfXmONIcBIzAxeRmshwD958rQM10IgL458gGi8FgIkyTswAlpohqH/xXgttJgQcEQMzU/2EB8gy+sfJLQQESOaW6aJaCECydzSS0gLIcbJ0eLHSWkh5EXONXNGlEKPQy+5+SWRm13/vbzib4lVEYnyyvzvOKlavRggyMvyOjNCyNST5UVucYdMltc/b5ChZXi55iB6CU0wL2FeCUJ6GCGRUjZgmAwt4rxGomT6DwZX5Q+jl0x6SZxX/G9EeBnbzDsCI2RCKSKlqH28yMS+BneHDiNAZs2lsU3KI5Ak0rckPr0I1TgMXLJxDEaI+C+DVg4djySZOGqcMK0Mmdoo6WgehBtE3PLPpK08oXCDSCNlH8ZJhBt+4lY+SWRZrIu0lc+8JkGLvJVPREnQ4klbeUu8jwQvwjU2iF6JAK+3xK185qqbAC+SLSKVF4neOemSDQSJMpux617N42Xk8utjkCEQRRm2C+AkXleN50W081XnRaB4+AF5NbQkCISH41YTYPyKANn/GxNg/OJKU/bhuo0vHprCSzJcDYMRo7/hKBh/M83ZDj6sKezluAHdcjVpm3ssIoZcLi59krakQWao1x8IZp24EAm5IKc+6ljJReEPvbddNGHRdyO8MSntcrkpPyUfEJ0fuQIhre9zW2K3NOVKi1GZ49JyJKiIj5MjqqSEtK46vs7bYQxC3oh3YLiPT0dFea8AIolU80pFoswA4ZfSgxdphOvDMfEkcygdLN1HXH0xV1+fGGyipi+7CLRDxWFAZzjNid5IRBa59CD450DT7S8hGIw2cblkcN8wAkgNiAeq1m4J/DUdavaz/M2YA8nIOSZfp4ePuXHiGD3YrLKEmiHGG9aLCo7R6RP6C/5herjJ9kNz9jttjC4O0AN7w3ZP11afAqzW7uz90T9GN+d5m/RLfg6/IwvSdN3V8rVt1vrAGn+QT92LJ6yB9a3p+lUiPdaMyJoepozb4nN0Xb3vbCcT8c32SnEzW2UZC5NnLHFrcku1Gvwg3YS2NH/7MQfAA7QaeU7ftMIyOZNimVS1mKowmyUGljji1mU1kojR2u8pH21yHH688hqmFVPnXrYqZSEmxbApKC+mUmWUv1QC20ogIdLaR+uONWkLRJzmfphWIorVwNSlLKvyqk5k86MlNsUgXkw1VXzQq8wzbxPEKKnJlgWHL7QfUGktWxlmIpuCxJhsvpSJT01NZbL5PCTGnmPZImN9ii6Uae0Tp1nFErFFVC4azRxh/V5+lk2lZs+h6RRgl7e3trY3egOJOOQ5kS9W2ax1Wfly7cbjYOxyKnDVviI0iv3cvfEJMJ1Km4wlY+19Or07HHcNGEgLsCPsVL44Fb+J9CRGax2u1CwvNyaTSKOZ6u6dYvIsUyllLdaN6YPX1NYTlqlUhyUFSN9Efxkc0/jx0aYHJGJZYjZ8Hf7k2Uy+WpplR6uJ9UOsIGrJqSn2XJZhUnGkirzGyEPW0emUmo6wD8NLow/ZiFvYiUo2Pxu4csyFPLAqRXaqWM0ntuC/RW2aGNGTP2No0ytauGoFNo8tjTJJJCzB7fWHBHXc/JJ66aq1CowjW6pa0UVj2tbU64n4zl5flmj40x/YPDfFMJtTSXh3Q8KNubkbc3VDtuiYUS+uBYCi5osWSy+0HX5ak0XWFclG9bypEYqHvVmZYPPVbAnSEqTg4u3uLl/Xk7kFyIyfCftmqAsL8LpaAKgiwzBxpInDg1q+wRReIhJX7cHoZrFSygfuULzbe/v2ky6Pz/nxnBreLy3OrKysrVGQ5Kp1lGU2K9kAnJR+Wsv81jVE/ozR1Bh6P5vPjlZns4lVkK3Ic0/Oe5we3/k/N+i42+PwzLgvXAAhyYNUR2Uim9nee/cpcOuLZPXV61SE0B2vWdnZDmZiEzgmb2Tuic/jdHaDET981Nbf//jRQwrq4i3fyoxnHrxKgkARRPhW+EZF2qdBZ6oonyHuiCLftTFaZS3F0UCQCt4AtJxhz1ci9bC/v7PzbltbZ38nZLayGHY41ih4E6rAfTNxFCjSWjyo3vCB10/sehT8CFmZ2WKJhaolzXV3QR0Uqcf9bYDTFy87wa/+f4OrAC3HLQFYxvUJdjafrybh+4e1lFq8UZ2jE/S2ZwRkqVcTDMPOVqxAXNKTbqfP96VAtUE+bT3nPoX02vofg2tvhR3z8yB4qCVKFZZNIR8mGamI4Dt1BlQyGtbGvXyWrWRvQnGdB+L6k0D9G9HqvNvR3tOGiD0C16145pZgUJTMsxWm8gAqopvWEiU1HdHXoVcTY9AB8cnsZjY/EV+l+Btf+nyebheYWwqbLzo6JhHDtp7PqZWZla+/9oAhbpcqRUvKsg4/gdYSGOi97bCLEdFTehuE92O6MpuqMgwwcCHxfLfH9x+K6lTQU2zv+LRHeQ00cQXMMCfQ+OlEqcqwTECof8JpOEvtLBjUYXbQ3V6dYKtZEB2CEPXXT7p9vl+pz3v+9T7EZEd7e7vy8l9AYIseh8MD3iBYmexoasJ6B7xOa4kRz5ZPeWNNWw9UMHx6L3WuOBHfhhXyLl/Yl6be9d/946UOAECrHf6+9Glb/0M4wRzzKysUNZLPgmAyUQNv5q5rGdnZ8imx2axFQF55OwOUyhIH6YnwpLvLA2w8sBo9nyFSCjr+0NPWCSzHhTXfIrQTG9CBMTA60eiZz5gAR6PNGZ4QyqA2SkyWGYWj9M51d3edD1KPoaEYqBPraH8fmBHAS7h1a+3CBaAU25V8KpVPQIPo1cQr2jyX/XBFm8lO/TTU3JspNs+moFbJc06n53wE8Wrrv3tO4fVH5MugvKBr9oG3bMVZVo3pNfFqusJxBMQmUs2gwis/VdwsQl6R28Apd8vUI9Upq7yQC+t8R1HzYUcYTC/q6YNiSeUV0cJLTyngEPxRzZeqepgtzZYqUA+FxW5fuIuj7qMY6mUHNBrgv7tIfMBuXHA6PPBObMUtqYlR7fLC1D3u0+qllWhhOcOy7AS0G8EbXzmdzi+BnYdEftcBDMZn8AcUXw9Pza898S3OwFwlUylOpBKwECIT5AXiCI25CwoPt6aKKSWh4kWYo5wPUY8Bk572jnN3+3veb++Aigim19K84+sFZDfWR2frdl66qOFreGy9BI2GFaUZq/emsiUWhkW8d+680+njoMA6X176rKcTpimfXroL7L5ALQC3vDLDw8ALmnkGBb4xTaUAPAVBSnOdagzyn36Q3SymZgM8VMSPnb7w7ykww/p/974S8rb1pL/o7AGzawGaQ+cCRd15MGqZqsxaoRIPa8vXcfUSJG2KOADTJ7e1OFpV1Mrb94nPCT0z9QgklW0qgLTug2BjyfeRwwPN4ZX45rlUdaoXfoLWVhguTdTmoZX0aZ2BnSBUsYjMPQmHnX8Bb77fs8cLSmvGCfIvJyq4rVsYNs+g63ltpTaM65+iWi5SDP1TZRsPis+9X3U5w13/AWrz+aMeILPO/v6ed7wACzcOj3MRVkjvoJPGJpDZ0GYOqaN56dJNSZY1iAypkTJQC7TbfOQGCDk8vj/Bv/MP7797d/9z8MK5sAIm19fBxbVFaOVRmw/dhrQms0Edycsfjenx1/6QdHrON4DGxSqL5JPQckRvgxQs7On+897ddIdvAVofAasBqah3IYOaD5o7zQd5uV0uEQZHuiIsL8dxLuGkGeBFkdSqsoMCBRC8q6vb5+zyOH272YHDAaQIaIU9cHrdVPrPyMpHaK26dICXVL8fUlSnpeS5yEnhB+qn8uoub5QpCt4b3bAwGu5eUC6ZD4fDjm6n89YKCDWoVVVcqAowoFUN9zvUoKuBjP7Crjd6vLZE0cS/om556YVqIcgL0icej9Phuw2/Ptj10UeOOWFRmQtBdQskEhevqXyojGHvSpHbR1L3kmAAd5STjl5xrAytLjC1FRlcmLv9scd5a75rgRI+dgBxhdcWuiEx974LY1qtIQUXJXIumff2cYcyqYheVVQIyH0htxuogGv//UmjAK+mnhIZ30B/DPnlxdtA69xra2veubVba/OL1BKw8QKr7vkJQL/PaypGNSAkHT3XubMt9/LKMpQavy8qVge3rG5FVbviAh+cWeSpBce8Y4HnF9SZ5q8/AgmF8uotwQC9i50PQmwUmQspE1/fs5mJ31G/zOPrCl+ghLWurjVFUWr17cWKFoaaWSd1EtxRPJ8DRdZQ4lHWewV390Rbt1R9X1LkuqT4GGF590RTZF6o67iONsO557tBZEHFqtV2hx1Prh6aycKVwO52OtSrBUYD13ofrCvYhPSuXYoqjf09YpZEcutOw7X89HZgbyt4Ev0vr3YbfxowL6WUdu/ToGKvaw3b8+PW5PKVWm16ura6tRGw7m19zCSRTXPT+Ha6iZhPBNprkF5U1s7cSTZu3czEEwmrNbH/OXCJdSRmnsZ5bqDGbFEzIvVAhKeVgEjYOOW0Y+u2er3WRUTagH1Rr1tdfi2oxKjV5AlnKiQs0+rVeGkZsYtDnSY8fVFluBU4hlkiuapcG6Q1h7saYcRuopiaAu0uR3ZfSVoPbZGOW9m68edo3BsTOEPOBKqPMra7IJuqbSetwF4gdhlgP6yWXbvPDzYbFZ6KiDEnv/F1TxahG3xSsPZ0+Sbb28ve3L5S24tOOHoM+wkjhm2tlKLqixg9duJ2W5FuYom5Zhi3ZZR3qcMVBuix49SM52iMzrgBRu5BDMVCin4J6SP3evFwT9iZEsDjoWvlpWZ4d7M7SGEsLUVUK+X2SgMXAVnD9p3pXt6hEcG97MXbN0g3YNjQXYLGb8kW980td0SWZW/Q8BOWCOzxjRA512s/jFZDBSft1zMGhJ6bJkoxog/8Mv4IjF14JY6LyoS+j/RBDm5C+kH8ZAA3mW8kf+KBDMKOE0r7eBAx4fwXzp/mg33GzjNTzklBoVMfxo2Bh2HmwRvRgZ7+3xqDflIHVBwJvs8VK9iMQG7STF4Qscu29wzAZdMen16H/J0BxGw/EY/bDmGpjJ2Wfch8WhT1PXaB2Z6bzQkiMmTHzKtsqjncxVIBL7HcM7MZqZjM4aRle2HyKV+7cF3GKbCyKWcDHok+jJpo+9FsNg3w7mDj1SJGQ4GEz4nlXppNpgHP8fkw+4dmk9mD8AIjryGz2exCxBkj2r4zm04dS4W/YrTztgKZR/adBv9PQ3actF61iN14lsMaRdlemE1IRRqf64KwF0g8M+J0PC9jjuZbxC//iDv7sg+1QtgbeoafVwsky2IBe7KcI9QBOBGhb3Dnyi0xv/gP8Rejyq2QLb/EGWkg7JBvjR4BjHG8irJZR5g3gPsGa2EDIWd6jY3HW9ZoFV7PC3gDQxVlk89md+GOn+q8zJ1f0Q+NofWezeQywK+G9IeAnTfXLX+7Y4y87DtEl78cghFdL4SCudVe/M0hBSanyxjroPthclXUKHG9VzbpCTcqsGeTKuyF/0qzYS+Yuw5AwNyhrNP6q8FP3zgNPMZ6fCOvH8ylBQSGvVeOUDZbXpwBdt5usxcwnBR9Fjz73gBaO6+GzF4W9Qp/ngzrUKYXRA0wG/YWaA89x16FsttyP5nNyj/5LXZaO5MvTRcXh70CYL9sblSogMMurpz5z9HjxVd4xWXP2VuhJP9NGacptOfKhclvygXz5YU1QbHvxOCzKHA8j+KMkLEG8i0wrxQ8x1o1bAVXrAArLVt5qDVa/67vcMYZuefe1lhA6b1swymuQiv4YggZa1soZ8Je1GPA1WvXdgj46wy8WmOZhoIXtlyunMvlCj98P1QolwuFHfAv7cppb7wR9h9aoY+s4MPvX0Yl16QLnTUnywIfkWKxF0Mak0xbYWiobMupjt32ymw2ezi65cZPlm2nq6Q99xwonvTqpVJ6zF2Okh27HnA/Fgrlk/XRXvi2fmACND+5SfNDXS3g/dJzMOPqHWd7bkeJ+utTyr6ztHvts8u2ltmpoQVulxT9AZoRe26ozy8V4IvCUEGZfY2Vwch3r1rHFmpE34+F8uVJOGy5kLscC1HCACRm++n/HZODcNf3HgdfojkkDNmAUTc/FcEOb6EF9oEageCrF/p88P8Btl/ldXAd/QYAAAAASUVORK5CYII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93383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Paper Body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828800"/>
            <a:ext cx="8153400" cy="4953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200" dirty="0" smtClean="0"/>
              <a:t>1.   UNESCO [The Full Name of the Committee]</a:t>
            </a:r>
          </a:p>
          <a:p>
            <a:pPr marL="0" indent="0">
              <a:buNone/>
            </a:pPr>
            <a:r>
              <a:rPr lang="en-US" sz="2200" dirty="0" smtClean="0"/>
              <a:t>2. </a:t>
            </a:r>
          </a:p>
          <a:p>
            <a:pPr marL="0" indent="0">
              <a:buNone/>
            </a:pPr>
            <a:r>
              <a:rPr lang="en-US" sz="2200" dirty="0" smtClean="0"/>
              <a:t>3.   </a:t>
            </a:r>
            <a:r>
              <a:rPr lang="en-US" sz="2200" dirty="0" err="1" smtClean="0"/>
              <a:t>Preambular</a:t>
            </a:r>
            <a:r>
              <a:rPr lang="en-US" sz="2200" dirty="0" smtClean="0"/>
              <a:t> clause 1</a:t>
            </a:r>
          </a:p>
          <a:p>
            <a:pPr marL="0" indent="0">
              <a:buNone/>
            </a:pPr>
            <a:r>
              <a:rPr lang="en-US" sz="2200" dirty="0" smtClean="0"/>
              <a:t>4.</a:t>
            </a:r>
          </a:p>
          <a:p>
            <a:pPr marL="0" indent="0">
              <a:buNone/>
            </a:pPr>
            <a:r>
              <a:rPr lang="en-US" sz="2200" dirty="0" smtClean="0"/>
              <a:t>5.   </a:t>
            </a:r>
            <a:r>
              <a:rPr lang="en-US" sz="2200" dirty="0" err="1" smtClean="0"/>
              <a:t>Preambular</a:t>
            </a:r>
            <a:r>
              <a:rPr lang="en-US" sz="2200" dirty="0" smtClean="0"/>
              <a:t> clause 2</a:t>
            </a:r>
          </a:p>
          <a:p>
            <a:pPr marL="0" indent="0">
              <a:buNone/>
            </a:pPr>
            <a:r>
              <a:rPr lang="en-US" sz="2200" dirty="0" smtClean="0"/>
              <a:t>6. </a:t>
            </a:r>
          </a:p>
          <a:p>
            <a:pPr marL="0" indent="0">
              <a:buNone/>
            </a:pPr>
            <a:r>
              <a:rPr lang="en-US" sz="2200" dirty="0" smtClean="0"/>
              <a:t>7.   </a:t>
            </a:r>
            <a:r>
              <a:rPr lang="en-US" sz="2200" dirty="0" err="1" smtClean="0"/>
              <a:t>Preambular</a:t>
            </a:r>
            <a:r>
              <a:rPr lang="en-US" sz="2200" dirty="0" smtClean="0"/>
              <a:t> clause 3</a:t>
            </a:r>
          </a:p>
          <a:p>
            <a:pPr marL="0" indent="0">
              <a:buNone/>
            </a:pPr>
            <a:r>
              <a:rPr lang="en-US" sz="2200" dirty="0" smtClean="0"/>
              <a:t>8. </a:t>
            </a:r>
          </a:p>
          <a:p>
            <a:pPr marL="0" indent="0">
              <a:buNone/>
            </a:pPr>
            <a:r>
              <a:rPr lang="en-US" sz="2200" dirty="0"/>
              <a:t>9</a:t>
            </a:r>
            <a:r>
              <a:rPr lang="en-US" sz="2200" dirty="0" smtClean="0"/>
              <a:t>.   1. Operative clause 1</a:t>
            </a:r>
          </a:p>
          <a:p>
            <a:pPr marL="0" indent="0">
              <a:buNone/>
            </a:pPr>
            <a:r>
              <a:rPr lang="en-US" sz="2200" dirty="0" smtClean="0"/>
              <a:t>10.</a:t>
            </a:r>
          </a:p>
          <a:p>
            <a:pPr marL="0" indent="0">
              <a:buNone/>
            </a:pPr>
            <a:r>
              <a:rPr lang="en-US" sz="2200" dirty="0" smtClean="0"/>
              <a:t>11.   2. Operative clause 2</a:t>
            </a:r>
          </a:p>
          <a:p>
            <a:pPr marL="0" indent="0">
              <a:buNone/>
            </a:pPr>
            <a:r>
              <a:rPr lang="en-US" sz="2200" dirty="0" smtClean="0"/>
              <a:t>12.   </a:t>
            </a:r>
          </a:p>
          <a:p>
            <a:pPr marL="0" indent="0">
              <a:buNone/>
            </a:pPr>
            <a:r>
              <a:rPr lang="en-US" sz="2200" dirty="0" smtClean="0"/>
              <a:t>13.   3. Operative clause 3</a:t>
            </a:r>
          </a:p>
          <a:p>
            <a:pPr marL="0" indent="0">
              <a:buNone/>
            </a:pPr>
            <a:endParaRPr lang="en-US" sz="2200" dirty="0"/>
          </a:p>
          <a:p>
            <a:pPr marL="457200" indent="-457200">
              <a:buAutoNum type="arabicPeriod" startAt="13"/>
            </a:pPr>
            <a:endParaRPr lang="en-US" sz="2200" dirty="0" smtClean="0"/>
          </a:p>
          <a:p>
            <a:pPr marL="0" indent="0">
              <a:buNone/>
            </a:pPr>
            <a:endParaRPr lang="en-US" sz="2200" dirty="0" smtClean="0"/>
          </a:p>
          <a:p>
            <a:pPr marL="0" lvl="0" indent="0">
              <a:buNone/>
            </a:pPr>
            <a:endParaRPr lang="en-US" sz="600" dirty="0" smtClean="0"/>
          </a:p>
        </p:txBody>
      </p:sp>
      <p:sp>
        <p:nvSpPr>
          <p:cNvPr id="4" name="AutoShape 4" descr="data:image/png;base64,iVBORw0KGgoAAAANSUhEUgAAANcAAADqCAMAAAAGRyD0AAAB4FBMVEX////OESYAOKgAAADLAAD77+9AWrMANKckYsHMACf/zwDKACgAOasAXgClpaX/1QD4+PgATwChoaHx8fHp6ekAUwDQ0NAASgAcYMTf39/EAADd3d26urrl5eUAWQDS0tKYmJiQkJCysrLOABhccJsARgDOABHAAADFxcXtqhSGhoYAPwAAUby0AADSBCGTk5Pebh4AV751dXUALahRUVHwsxEAAHkAAG9cXFzzvg/kiRoAKKWlAADnlRjhexw5OTmFAACdZ2rroBb1xA1vc4UAAFkANgDbYh8AaADR29EfHx//3ADSMCQAAIvLiY3ax8iPqI+GISl7MTYjIyPigRuAlYBYgViywLKesJ6nsKfX39e8Mz29UVh1lnUkZyTKm57SsrRdc11Da0PbzMw4cDi8JzM2YTa8QkoyXqjGpzqqllfa4vLnjACUq9vYRwC1xeaZi2Gzlz0AEwDWRSKVjHA/TT85YTnHf4N3ltPfthdNeckbUhonTCdKYkpRflHIgIXDZ20AIQBPVnIADVgIIFs9SXgAH4wALo8AIW1WXHYhNHEAFXl2eo4KJmxMVn4AAF6ATVCYgoOEABKNVFiDY2R7HSRfAACeenxSJCeZiIlzAABNZ5pncGeLpNhPe8knQSeCAl+UAAATQElEQVR4nN1di1/b1tmWK29GyBay5Qu25ZtcbNmAMRgbbIOhhMZNQgJJuIVAcBooaZtLN9aSJVvD0pY1aZquyfbl69Zs/+p3zpEM5i6LoyN/e36/gkNl+zx63/NezzmiqDMjGH0L8IEC+PvNmzfXrl29+vq1fPYPNwm8+Ha8NxGPZ46AJdP7d7PHpwtB15vxQDxjOR7xcdHsQTYJXvz59UjiJE4ImeTfBLOHqh3+UwXVwGzcZfZwNYCPSD9fG9cgqAYErgXNHvZJcMuut1ehkWiGkyKykV/MHvzRAEJ6Mz4S0EFJRaLVTH5Idn2gT0gHRNb79xaxH/yZhbQf8XHObEoQ/zNydiEdQCvYD8mKlZKCFrAfb/CKqo7EP8wVmTBiCC0osqiZvLiEQbzALDMzsLpmjBoiZMZN08WQUWqIEDDNR0eNU0OAXr9ZvK4aqIaAl9ckWsFeI2lZ4h+YxOuXuKG8MtdM4vXaUDW0xN+aQ0tOGkrLknljDi+DxWXJmDO/fjbUyAMkTfFfXmONIcBIzAxeRmshwD958rQM10IgL458gGi8FgIkyTswAlpohqH/xXgttJgQcEQMzU/2EB8gy+sfJLQQESOaW6aJaCECydzSS0gLIcbJ0eLHSWkh5EXONXNGlEKPQy+5+SWRm13/vbzib4lVEYnyyvzvOKlavRggyMvyOjNCyNST5UVucYdMltc/b5ChZXi55iB6CU0wL2FeCUJ6GCGRUjZgmAwt4rxGomT6DwZX5Q+jl0x6SZxX/G9EeBnbzDsCI2RCKSKlqH28yMS+BneHDiNAZs2lsU3KI5Ak0rckPr0I1TgMXLJxDEaI+C+DVg4djySZOGqcMK0Mmdoo6WgehBtE3PLPpK08oXCDSCNlH8ZJhBt+4lY+SWRZrIu0lc+8JkGLvJVPREnQ4klbeUu8jwQvwjU2iF6JAK+3xK185qqbAC+SLSKVF4neOemSDQSJMpux617N42Xk8utjkCEQRRm2C+AkXleN50W081XnRaB4+AF5NbQkCISH41YTYPyKANn/GxNg/OJKU/bhuo0vHprCSzJcDYMRo7/hKBh/M83ZDj6sKezluAHdcjVpm3ssIoZcLi59krakQWao1x8IZp24EAm5IKc+6ljJReEPvbddNGHRdyO8MSntcrkpPyUfEJ0fuQIhre9zW2K3NOVKi1GZ49JyJKiIj5MjqqSEtK46vs7bYQxC3oh3YLiPT0dFea8AIolU80pFoswA4ZfSgxdphOvDMfEkcygdLN1HXH0xV1+fGGyipi+7CLRDxWFAZzjNid5IRBa59CD450DT7S8hGIw2cblkcN8wAkgNiAeq1m4J/DUdavaz/M2YA8nIOSZfp4ePuXHiGD3YrLKEmiHGG9aLCo7R6RP6C/5herjJ9kNz9jttjC4O0AN7w3ZP11afAqzW7uz90T9GN+d5m/RLfg6/IwvSdN3V8rVt1vrAGn+QT92LJ6yB9a3p+lUiPdaMyJoepozb4nN0Xb3vbCcT8c32SnEzW2UZC5NnLHFrcku1Gvwg3YS2NH/7MQfAA7QaeU7ftMIyOZNimVS1mKowmyUGljji1mU1kojR2u8pH21yHH688hqmFVPnXrYqZSEmxbApKC+mUmWUv1QC20ogIdLaR+uONWkLRJzmfphWIorVwNSlLKvyqk5k86MlNsUgXkw1VXzQq8wzbxPEKKnJlgWHL7QfUGktWxlmIpuCxJhsvpSJT01NZbL5PCTGnmPZImN9ii6Uae0Tp1nFErFFVC4azRxh/V5+lk2lZs+h6RRgl7e3trY3egOJOOQ5kS9W2ax1Wfly7cbjYOxyKnDVviI0iv3cvfEJMJ1Km4wlY+19Or07HHcNGEgLsCPsVL44Fb+J9CRGax2u1CwvNyaTSKOZ6u6dYvIsUyllLdaN6YPX1NYTlqlUhyUFSN9Efxkc0/jx0aYHJGJZYjZ8Hf7k2Uy+WpplR6uJ9UOsIGrJqSn2XJZhUnGkirzGyEPW0emUmo6wD8NLow/ZiFvYiUo2Pxu4csyFPLAqRXaqWM0ntuC/RW2aGNGTP2No0ytauGoFNo8tjTJJJCzB7fWHBHXc/JJ66aq1CowjW6pa0UVj2tbU64n4zl5flmj40x/YPDfFMJtTSXh3Q8KNubkbc3VDtuiYUS+uBYCi5osWSy+0HX5ak0XWFclG9bypEYqHvVmZYPPVbAnSEqTg4u3uLl/Xk7kFyIyfCftmqAsL8LpaAKgiwzBxpInDg1q+wRReIhJX7cHoZrFSygfuULzbe/v2ky6Pz/nxnBreLy3OrKysrVGQ5Kp1lGU2K9kAnJR+Wsv81jVE/ozR1Bh6P5vPjlZns4lVkK3Ic0/Oe5we3/k/N+i42+PwzLgvXAAhyYNUR2Uim9nee/cpcOuLZPXV61SE0B2vWdnZDmZiEzgmb2Tuic/jdHaDET981Nbf//jRQwrq4i3fyoxnHrxKgkARRPhW+EZF2qdBZ6oonyHuiCLftTFaZS3F0UCQCt4AtJxhz1ci9bC/v7PzbltbZ38nZLayGHY41ih4E6rAfTNxFCjSWjyo3vCB10/sehT8CFmZ2WKJhaolzXV3QR0Uqcf9bYDTFy87wa/+f4OrAC3HLQFYxvUJdjafrybh+4e1lFq8UZ2jE/S2ZwRkqVcTDMPOVqxAXNKTbqfP96VAtUE+bT3nPoX02vofg2tvhR3z8yB4qCVKFZZNIR8mGamI4Dt1BlQyGtbGvXyWrWRvQnGdB+L6k0D9G9HqvNvR3tOGiD0C16145pZgUJTMsxWm8gAqopvWEiU1HdHXoVcTY9AB8cnsZjY/EV+l+Btf+nyebheYWwqbLzo6JhHDtp7PqZWZla+/9oAhbpcqRUvKsg4/gdYSGOi97bCLEdFTehuE92O6MpuqMgwwcCHxfLfH9x+K6lTQU2zv+LRHeQ00cQXMMCfQ+OlEqcqwTECof8JpOEvtLBjUYXbQ3V6dYKtZEB2CEPXXT7p9vl+pz3v+9T7EZEd7e7vy8l9AYIseh8MD3iBYmexoasJ6B7xOa4kRz5ZPeWNNWw9UMHx6L3WuOBHfhhXyLl/Yl6be9d/946UOAECrHf6+9Glb/0M4wRzzKysUNZLPgmAyUQNv5q5rGdnZ8imx2axFQF55OwOUyhIH6YnwpLvLA2w8sBo9nyFSCjr+0NPWCSzHhTXfIrQTG9CBMTA60eiZz5gAR6PNGZ4QyqA2SkyWGYWj9M51d3edD1KPoaEYqBPraH8fmBHAS7h1a+3CBaAU25V8KpVPQIPo1cQr2jyX/XBFm8lO/TTU3JspNs+moFbJc06n53wE8Wrrv3tO4fVH5MugvKBr9oG3bMVZVo3pNfFqusJxBMQmUs2gwis/VdwsQl6R28Apd8vUI9Upq7yQC+t8R1HzYUcYTC/q6YNiSeUV0cJLTyngEPxRzZeqepgtzZYqUA+FxW5fuIuj7qMY6mUHNBrgv7tIfMBuXHA6PPBObMUtqYlR7fLC1D3u0+qllWhhOcOy7AS0G8EbXzmdzi+BnYdEftcBDMZn8AcUXw9Pza898S3OwFwlUylOpBKwECIT5AXiCI25CwoPt6aKKSWh4kWYo5wPUY8Bk572jnN3+3veb++Aigim19K84+sFZDfWR2frdl66qOFreGy9BI2GFaUZq/emsiUWhkW8d+680+njoMA6X176rKcTpimfXroL7L5ALQC3vDLDw8ALmnkGBb4xTaUAPAVBSnOdagzyn36Q3SymZgM8VMSPnb7w7ykww/p/974S8rb1pL/o7AGzawGaQ+cCRd15MGqZqsxaoRIPa8vXcfUSJG2KOADTJ7e1OFpV1Mrb94nPCT0z9QgklW0qgLTug2BjyfeRwwPN4ZX45rlUdaoXfoLWVhguTdTmoZX0aZ2BnSBUsYjMPQmHnX8Bb77fs8cLSmvGCfIvJyq4rVsYNs+g63ltpTaM65+iWi5SDP1TZRsPis+9X3U5w13/AWrz+aMeILPO/v6ed7wACzcOj3MRVkjvoJPGJpDZ0GYOqaN56dJNSZY1iAypkTJQC7TbfOQGCDk8vj/Bv/MP7797d/9z8MK5sAIm19fBxbVFaOVRmw/dhrQms0Edycsfjenx1/6QdHrON4DGxSqL5JPQckRvgxQs7On+897ddIdvAVofAasBqah3IYOaD5o7zQd5uV0uEQZHuiIsL8dxLuGkGeBFkdSqsoMCBRC8q6vb5+zyOH272YHDAaQIaIU9cHrdVPrPyMpHaK26dICXVL8fUlSnpeS5yEnhB+qn8uoub5QpCt4b3bAwGu5eUC6ZD4fDjm6n89YKCDWoVVVcqAowoFUN9zvUoKuBjP7Crjd6vLZE0cS/om556YVqIcgL0icej9Phuw2/Ptj10UeOOWFRmQtBdQskEhevqXyojGHvSpHbR1L3kmAAd5STjl5xrAytLjC1FRlcmLv9scd5a75rgRI+dgBxhdcWuiEx974LY1qtIQUXJXIumff2cYcyqYheVVQIyH0htxuogGv//UmjAK+mnhIZ30B/DPnlxdtA69xra2veubVba/OL1BKw8QKr7vkJQL/PaypGNSAkHT3XubMt9/LKMpQavy8qVge3rG5FVbviAh+cWeSpBce8Y4HnF9SZ5q8/AgmF8uotwQC9i50PQmwUmQspE1/fs5mJ31G/zOPrCl+ghLWurjVFUWr17cWKFoaaWSd1EtxRPJ8DRdZQ4lHWewV390Rbt1R9X1LkuqT4GGF590RTZF6o67iONsO557tBZEHFqtV2hx1Prh6aycKVwO52OtSrBUYD13ofrCvYhPSuXYoqjf09YpZEcutOw7X89HZgbyt4Ev0vr3YbfxowL6WUdu/ToGKvaw3b8+PW5PKVWm16ura6tRGw7m19zCSRTXPT+Ha6iZhPBNprkF5U1s7cSTZu3czEEwmrNbH/OXCJdSRmnsZ5bqDGbFEzIvVAhKeVgEjYOOW0Y+u2er3WRUTagH1Rr1tdfi2oxKjV5AlnKiQs0+rVeGkZsYtDnSY8fVFluBU4hlkiuapcG6Q1h7saYcRuopiaAu0uR3ZfSVoPbZGOW9m68edo3BsTOEPOBKqPMra7IJuqbSetwF4gdhlgP6yWXbvPDzYbFZ6KiDEnv/F1TxahG3xSsPZ0+Sbb28ve3L5S24tOOHoM+wkjhm2tlKLqixg9duJ2W5FuYom5Zhi3ZZR3qcMVBuix49SM52iMzrgBRu5BDMVCin4J6SP3evFwT9iZEsDjoWvlpWZ4d7M7SGEsLUVUK+X2SgMXAVnD9p3pXt6hEcG97MXbN0g3YNjQXYLGb8kW980td0SWZW/Q8BOWCOzxjRA512s/jFZDBSft1zMGhJ6bJkoxog/8Mv4IjF14JY6LyoS+j/RBDm5C+kH8ZAA3mW8kf+KBDMKOE0r7eBAx4fwXzp/mg33GzjNTzklBoVMfxo2Bh2HmwRvRgZ7+3xqDflIHVBwJvs8VK9iMQG7STF4Qscu29wzAZdMen16H/J0BxGw/EY/bDmGpjJ2Wfch8WhT1PXaB2Z6bzQkiMmTHzKtsqjncxVIBL7HcM7MZqZjM4aRle2HyKV+7cF3GKbCyKWcDHok+jJpo+9FsNg3w7mDj1SJGQ4GEz4nlXppNpgHP8fkw+4dmk9mD8AIjryGz2exCxBkj2r4zm04dS4W/YrTztgKZR/adBv9PQ3actF61iN14lsMaRdlemE1IRRqf64KwF0g8M+J0PC9jjuZbxC//iDv7sg+1QtgbeoafVwsky2IBe7KcI9QBOBGhb3Dnyi0xv/gP8Rejyq2QLb/EGWkg7JBvjR4BjHG8irJZR5g3gPsGa2EDIWd6jY3HW9ZoFV7PC3gDQxVlk89md+GOn+q8zJ1f0Q+NofWezeQywK+G9IeAnTfXLX+7Y4y87DtEl78cghFdL4SCudVe/M0hBSanyxjroPthclXUKHG9VzbpCTcqsGeTKuyF/0qzYS+Yuw5AwNyhrNP6q8FP3zgNPMZ6fCOvH8ylBQSGvVeOUDZbXpwBdt5usxcwnBR9Fjz73gBaO6+GzF4W9Qp/ngzrUKYXRA0wG/YWaA89x16FsttyP5nNyj/5LXZaO5MvTRcXh70CYL9sblSogMMurpz5z9HjxVd4xWXP2VuhJP9NGacptOfKhclvygXz5YU1QbHvxOCzKHA8j+KMkLEG8i0wrxQ8x1o1bAVXrAArLVt5qDVa/67vcMYZuefe1lhA6b1swymuQiv4YggZa1soZ8Je1GPA1WvXdgj46wy8WmOZhoIXtlyunMvlCj98P1QolwuFHfAv7cppb7wR9h9aoY+s4MPvX0Yl16QLnTUnywIfkWKxF0Mak0xbYWiobMupjt32ymw2ezi65cZPlm2nq6Q99xwonvTqpVJ6zF2Okh27HnA/Fgrlk/XRXvi2fmACND+5SfNDXS3g/dJzMOPqHWd7bkeJ+utTyr6ztHvts8u2ltmpoQVulxT9AZoRe26ozy8V4IvCUEGZfY2Vwch3r1rHFmpE34+F8uVJOGy5kLscC1HCACRm++n/HZODcNf3HgdfojkkDNmAUTc/FcEOb6EF9oEageCrF/p88P8Btl/ldXAd/QY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data:image/png;base64,iVBORw0KGgoAAAANSUhEUgAAANcAAADqCAMAAAAGRyD0AAAB4FBMVEX////OESYAOKgAAADLAAD77+9AWrMANKckYsHMACf/zwDKACgAOasAXgClpaX/1QD4+PgATwChoaHx8fHp6ekAUwDQ0NAASgAcYMTf39/EAADd3d26urrl5eUAWQDS0tKYmJiQkJCysrLOABhccJsARgDOABHAAADFxcXtqhSGhoYAPwAAUby0AADSBCGTk5Pebh4AV751dXUALahRUVHwsxEAAHkAAG9cXFzzvg/kiRoAKKWlAADnlRjhexw5OTmFAACdZ2rroBb1xA1vc4UAAFkANgDbYh8AaADR29EfHx//3ADSMCQAAIvLiY3ax8iPqI+GISl7MTYjIyPigRuAlYBYgViywLKesJ6nsKfX39e8Mz29UVh1lnUkZyTKm57SsrRdc11Da0PbzMw4cDi8JzM2YTa8QkoyXqjGpzqqllfa4vLnjACUq9vYRwC1xeaZi2Gzlz0AEwDWRSKVjHA/TT85YTnHf4N3ltPfthdNeckbUhonTCdKYkpRflHIgIXDZ20AIQBPVnIADVgIIFs9SXgAH4wALo8AIW1WXHYhNHEAFXl2eo4KJmxMVn4AAF6ATVCYgoOEABKNVFiDY2R7HSRfAACeenxSJCeZiIlzAABNZ5pncGeLpNhPe8knQSeCAl+UAAATQElEQVR4nN1di1/b1tmWK29GyBay5Qu25ZtcbNmAMRgbbIOhhMZNQgJJuIVAcBooaZtLN9aSJVvD0pY1aZquyfbl69Zs/+p3zpEM5i6LoyN/e36/gkNl+zx63/NezzmiqDMjGH0L8IEC+PvNmzfXrl29+vq1fPYPNwm8+Ha8NxGPZ46AJdP7d7PHpwtB15vxQDxjOR7xcdHsQTYJXvz59UjiJE4ImeTfBLOHqh3+UwXVwGzcZfZwNYCPSD9fG9cgqAYErgXNHvZJcMuut1ehkWiGkyKykV/MHvzRAEJ6Mz4S0EFJRaLVTH5Idn2gT0gHRNb79xaxH/yZhbQf8XHObEoQ/zNydiEdQCvYD8mKlZKCFrAfb/CKqo7EP8wVmTBiCC0osqiZvLiEQbzALDMzsLpmjBoiZMZN08WQUWqIEDDNR0eNU0OAXr9ZvK4aqIaAl9ckWsFeI2lZ4h+YxOuXuKG8MtdM4vXaUDW0xN+aQ0tOGkrLknljDi+DxWXJmDO/fjbUyAMkTfFfXmONIcBIzAxeRmshwD958rQM10IgL458gGi8FgIkyTswAlpohqH/xXgttJgQcEQMzU/2EB8gy+sfJLQQESOaW6aJaCECydzSS0gLIcbJ0eLHSWkh5EXONXNGlEKPQy+5+SWRm13/vbzib4lVEYnyyvzvOKlavRggyMvyOjNCyNST5UVucYdMltc/b5ChZXi55iB6CU0wL2FeCUJ6GCGRUjZgmAwt4rxGomT6DwZX5Q+jl0x6SZxX/G9EeBnbzDsCI2RCKSKlqH28yMS+BneHDiNAZs2lsU3KI5Ak0rckPr0I1TgMXLJxDEaI+C+DVg4djySZOGqcMK0Mmdoo6WgehBtE3PLPpK08oXCDSCNlH8ZJhBt+4lY+SWRZrIu0lc+8JkGLvJVPREnQ4klbeUu8jwQvwjU2iF6JAK+3xK185qqbAC+SLSKVF4neOemSDQSJMpux617N42Xk8utjkCEQRRm2C+AkXleN50W081XnRaB4+AF5NbQkCISH41YTYPyKANn/GxNg/OJKU/bhuo0vHprCSzJcDYMRo7/hKBh/M83ZDj6sKezluAHdcjVpm3ssIoZcLi59krakQWao1x8IZp24EAm5IKc+6ljJReEPvbddNGHRdyO8MSntcrkpPyUfEJ0fuQIhre9zW2K3NOVKi1GZ49JyJKiIj5MjqqSEtK46vs7bYQxC3oh3YLiPT0dFea8AIolU80pFoswA4ZfSgxdphOvDMfEkcygdLN1HXH0xV1+fGGyipi+7CLRDxWFAZzjNid5IRBa59CD450DT7S8hGIw2cblkcN8wAkgNiAeq1m4J/DUdavaz/M2YA8nIOSZfp4ePuXHiGD3YrLKEmiHGG9aLCo7R6RP6C/5herjJ9kNz9jttjC4O0AN7w3ZP11afAqzW7uz90T9GN+d5m/RLfg6/IwvSdN3V8rVt1vrAGn+QT92LJ6yB9a3p+lUiPdaMyJoepozb4nN0Xb3vbCcT8c32SnEzW2UZC5NnLHFrcku1Gvwg3YS2NH/7MQfAA7QaeU7ftMIyOZNimVS1mKowmyUGljji1mU1kojR2u8pH21yHH688hqmFVPnXrYqZSEmxbApKC+mUmWUv1QC20ogIdLaR+uONWkLRJzmfphWIorVwNSlLKvyqk5k86MlNsUgXkw1VXzQq8wzbxPEKKnJlgWHL7QfUGktWxlmIpuCxJhsvpSJT01NZbL5PCTGnmPZImN9ii6Uae0Tp1nFErFFVC4azRxh/V5+lk2lZs+h6RRgl7e3trY3egOJOOQ5kS9W2ax1Wfly7cbjYOxyKnDVviI0iv3cvfEJMJ1Km4wlY+19Or07HHcNGEgLsCPsVL44Fb+J9CRGax2u1CwvNyaTSKOZ6u6dYvIsUyllLdaN6YPX1NYTlqlUhyUFSN9Efxkc0/jx0aYHJGJZYjZ8Hf7k2Uy+WpplR6uJ9UOsIGrJqSn2XJZhUnGkirzGyEPW0emUmo6wD8NLow/ZiFvYiUo2Pxu4csyFPLAqRXaqWM0ntuC/RW2aGNGTP2No0ytauGoFNo8tjTJJJCzB7fWHBHXc/JJ66aq1CowjW6pa0UVj2tbU64n4zl5flmj40x/YPDfFMJtTSXh3Q8KNubkbc3VDtuiYUS+uBYCi5osWSy+0HX5ak0XWFclG9bypEYqHvVmZYPPVbAnSEqTg4u3uLl/Xk7kFyIyfCftmqAsL8LpaAKgiwzBxpInDg1q+wRReIhJX7cHoZrFSygfuULzbe/v2ky6Pz/nxnBreLy3OrKysrVGQ5Kp1lGU2K9kAnJR+Wsv81jVE/ozR1Bh6P5vPjlZns4lVkK3Ic0/Oe5we3/k/N+i42+PwzLgvXAAhyYNUR2Uim9nee/cpcOuLZPXV61SE0B2vWdnZDmZiEzgmb2Tuic/jdHaDET981Nbf//jRQwrq4i3fyoxnHrxKgkARRPhW+EZF2qdBZ6oonyHuiCLftTFaZS3F0UCQCt4AtJxhz1ci9bC/v7PzbltbZ38nZLayGHY41ih4E6rAfTNxFCjSWjyo3vCB10/sehT8CFmZ2WKJhaolzXV3QR0Uqcf9bYDTFy87wa/+f4OrAC3HLQFYxvUJdjafrybh+4e1lFq8UZ2jE/S2ZwRkqVcTDMPOVqxAXNKTbqfP96VAtUE+bT3nPoX02vofg2tvhR3z8yB4qCVKFZZNIR8mGamI4Dt1BlQyGtbGvXyWrWRvQnGdB+L6k0D9G9HqvNvR3tOGiD0C16145pZgUJTMsxWm8gAqopvWEiU1HdHXoVcTY9AB8cnsZjY/EV+l+Btf+nyebheYWwqbLzo6JhHDtp7PqZWZla+/9oAhbpcqRUvKsg4/gdYSGOi97bCLEdFTehuE92O6MpuqMgwwcCHxfLfH9x+K6lTQU2zv+LRHeQ00cQXMMCfQ+OlEqcqwTECof8JpOEvtLBjUYXbQ3V6dYKtZEB2CEPXXT7p9vl+pz3v+9T7EZEd7e7vy8l9AYIseh8MD3iBYmexoasJ6B7xOa4kRz5ZPeWNNWw9UMHx6L3WuOBHfhhXyLl/Yl6be9d/946UOAECrHf6+9Glb/0M4wRzzKysUNZLPgmAyUQNv5q5rGdnZ8imx2axFQF55OwOUyhIH6YnwpLvLA2w8sBo9nyFSCjr+0NPWCSzHhTXfIrQTG9CBMTA60eiZz5gAR6PNGZ4QyqA2SkyWGYWj9M51d3edD1KPoaEYqBPraH8fmBHAS7h1a+3CBaAU25V8KpVPQIPo1cQr2jyX/XBFm8lO/TTU3JspNs+moFbJc06n53wE8Wrrv3tO4fVH5MugvKBr9oG3bMVZVo3pNfFqusJxBMQmUs2gwis/VdwsQl6R28Apd8vUI9Upq7yQC+t8R1HzYUcYTC/q6YNiSeUV0cJLTyngEPxRzZeqepgtzZYqUA+FxW5fuIuj7qMY6mUHNBrgv7tIfMBuXHA6PPBObMUtqYlR7fLC1D3u0+qllWhhOcOy7AS0G8EbXzmdzi+BnYdEftcBDMZn8AcUXw9Pza898S3OwFwlUylOpBKwECIT5AXiCI25CwoPt6aKKSWh4kWYo5wPUY8Bk572jnN3+3veb++Aigim19K84+sFZDfWR2frdl66qOFreGy9BI2GFaUZq/emsiUWhkW8d+680+njoMA6X176rKcTpimfXroL7L5ALQC3vDLDw8ALmnkGBb4xTaUAPAVBSnOdagzyn36Q3SymZgM8VMSPnb7w7ykww/p/974S8rb1pL/o7AGzawGaQ+cCRd15MGqZqsxaoRIPa8vXcfUSJG2KOADTJ7e1OFpV1Mrb94nPCT0z9QgklW0qgLTug2BjyfeRwwPN4ZX45rlUdaoXfoLWVhguTdTmoZX0aZ2BnSBUsYjMPQmHnX8Bb77fs8cLSmvGCfIvJyq4rVsYNs+g63ltpTaM65+iWi5SDP1TZRsPis+9X3U5w13/AWrz+aMeILPO/v6ed7wACzcOj3MRVkjvoJPGJpDZ0GYOqaN56dJNSZY1iAypkTJQC7TbfOQGCDk8vj/Bv/MP7797d/9z8MK5sAIm19fBxbVFaOVRmw/dhrQms0Edycsfjenx1/6QdHrON4DGxSqL5JPQckRvgxQs7On+897ddIdvAVofAasBqah3IYOaD5o7zQd5uV0uEQZHuiIsL8dxLuGkGeBFkdSqsoMCBRC8q6vb5+zyOH272YHDAaQIaIU9cHrdVPrPyMpHaK26dICXVL8fUlSnpeS5yEnhB+qn8uoub5QpCt4b3bAwGu5eUC6ZD4fDjm6n89YKCDWoVVVcqAowoFUN9zvUoKuBjP7Crjd6vLZE0cS/om556YVqIcgL0icej9Phuw2/Ptj10UeOOWFRmQtBdQskEhevqXyojGHvSpHbR1L3kmAAd5STjl5xrAytLjC1FRlcmLv9scd5a75rgRI+dgBxhdcWuiEx974LY1qtIQUXJXIumff2cYcyqYheVVQIyH0htxuogGv//UmjAK+mnhIZ30B/DPnlxdtA69xra2veubVba/OL1BKw8QKr7vkJQL/PaypGNSAkHT3XubMt9/LKMpQavy8qVge3rG5FVbviAh+cWeSpBce8Y4HnF9SZ5q8/AgmF8uotwQC9i50PQmwUmQspE1/fs5mJ31G/zOPrCl+ghLWurjVFUWr17cWKFoaaWSd1EtxRPJ8DRdZQ4lHWewV390Rbt1R9X1LkuqT4GGF590RTZF6o67iONsO557tBZEHFqtV2hx1Prh6aycKVwO52OtSrBUYD13ofrCvYhPSuXYoqjf09YpZEcutOw7X89HZgbyt4Ev0vr3YbfxowL6WUdu/ToGKvaw3b8+PW5PKVWm16ura6tRGw7m19zCSRTXPT+Ha6iZhPBNprkF5U1s7cSTZu3czEEwmrNbH/OXCJdSRmnsZ5bqDGbFEzIvVAhKeVgEjYOOW0Y+u2er3WRUTagH1Rr1tdfi2oxKjV5AlnKiQs0+rVeGkZsYtDnSY8fVFluBU4hlkiuapcG6Q1h7saYcRuopiaAu0uR3ZfSVoPbZGOW9m68edo3BsTOEPOBKqPMra7IJuqbSetwF4gdhlgP6yWXbvPDzYbFZ6KiDEnv/F1TxahG3xSsPZ0+Sbb28ve3L5S24tOOHoM+wkjhm2tlKLqixg9duJ2W5FuYom5Zhi3ZZR3qcMVBuix49SM52iMzrgBRu5BDMVCin4J6SP3evFwT9iZEsDjoWvlpWZ4d7M7SGEsLUVUK+X2SgMXAVnD9p3pXt6hEcG97MXbN0g3YNjQXYLGb8kW980td0SWZW/Q8BOWCOzxjRA512s/jFZDBSft1zMGhJ6bJkoxog/8Mv4IjF14JY6LyoS+j/RBDm5C+kH8ZAA3mW8kf+KBDMKOE0r7eBAx4fwXzp/mg33GzjNTzklBoVMfxo2Bh2HmwRvRgZ7+3xqDflIHVBwJvs8VK9iMQG7STF4Qscu29wzAZdMen16H/J0BxGw/EY/bDmGpjJ2Wfch8WhT1PXaB2Z6bzQkiMmTHzKtsqjncxVIBL7HcM7MZqZjM4aRle2HyKV+7cF3GKbCyKWcDHok+jJpo+9FsNg3w7mDj1SJGQ4GEz4nlXppNpgHP8fkw+4dmk9mD8AIjryGz2exCxBkj2r4zm04dS4W/YrTztgKZR/adBv9PQ3actF61iN14lsMaRdlemE1IRRqf64KwF0g8M+J0PC9jjuZbxC//iDv7sg+1QtgbeoafVwsky2IBe7KcI9QBOBGhb3Dnyi0xv/gP8Rejyq2QLb/EGWkg7JBvjR4BjHG8irJZR5g3gPsGa2EDIWd6jY3HW9ZoFV7PC3gDQxVlk89md+GOn+q8zJ1f0Q+NofWezeQywK+G9IeAnTfXLX+7Y4y87DtEl78cghFdL4SCudVe/M0hBSanyxjroPthclXUKHG9VzbpCTcqsGeTKuyF/0qzYS+Yuw5AwNyhrNP6q8FP3zgNPMZ6fCOvH8ylBQSGvVeOUDZbXpwBdt5usxcwnBR9Fjz73gBaO6+GzF4W9Qp/ngzrUKYXRA0wG/YWaA89x16FsttyP5nNyj/5LXZaO5MvTRcXh70CYL9sblSogMMurpz5z9HjxVd4xWXP2VuhJP9NGacptOfKhclvygXz5YU1QbHvxOCzKHA8j+KMkLEG8i0wrxQ8x1o1bAVXrAArLVt5qDVa/67vcMYZuefe1lhA6b1swymuQiv4YggZa1soZ8Je1GPA1WvXdgj46wy8WmOZhoIXtlyunMvlCj98P1QolwuFHfAv7cppb7wR9h9aoY+s4MPvX0Yl16QLnTUnywIfkWKxF0Mak0xbYWiobMupjt32ymw2ezi65cZPlm2nq6Q99xwonvTqpVJ6zF2Okh27HnA/Fgrlk/XRXvi2fmACND+5SfNDXS3g/dJzMOPqHWd7bkeJ+utTyr6ztHvts8u2ltmpoQVulxT9AZoRe26ozy8V4IvCUEGZfY2Vwch3r1rHFmpE34+F8uVJOGy5kLscC1HCACRm++n/HZODcNf3HgdfojkkDNmAUTc/FcEOb6EF9oEageCrF/p88P8Btl/ldXAd/QYAAAAASUVORK5CYII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9709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Working Paper – </a:t>
            </a:r>
            <a:r>
              <a:rPr lang="en-US" dirty="0" err="1" smtClean="0"/>
              <a:t>Preambular</a:t>
            </a:r>
            <a:r>
              <a:rPr lang="en-US" dirty="0" smtClean="0"/>
              <a:t> Clauses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828800"/>
            <a:ext cx="81534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200" dirty="0"/>
          </a:p>
          <a:p>
            <a:pPr marL="457200" indent="-457200">
              <a:buAutoNum type="arabicPeriod" startAt="13"/>
            </a:pPr>
            <a:endParaRPr lang="en-US" sz="2200" dirty="0" smtClean="0"/>
          </a:p>
          <a:p>
            <a:pPr marL="0" indent="0">
              <a:buNone/>
            </a:pPr>
            <a:endParaRPr lang="en-US" sz="2200" dirty="0" smtClean="0"/>
          </a:p>
          <a:p>
            <a:pPr marL="0" lvl="0" indent="0">
              <a:buNone/>
            </a:pPr>
            <a:endParaRPr lang="en-US" sz="600" dirty="0" smtClean="0"/>
          </a:p>
        </p:txBody>
      </p:sp>
      <p:sp>
        <p:nvSpPr>
          <p:cNvPr id="4" name="AutoShape 4" descr="data:image/png;base64,iVBORw0KGgoAAAANSUhEUgAAANcAAADqCAMAAAAGRyD0AAAB4FBMVEX////OESYAOKgAAADLAAD77+9AWrMANKckYsHMACf/zwDKACgAOasAXgClpaX/1QD4+PgATwChoaHx8fHp6ekAUwDQ0NAASgAcYMTf39/EAADd3d26urrl5eUAWQDS0tKYmJiQkJCysrLOABhccJsARgDOABHAAADFxcXtqhSGhoYAPwAAUby0AADSBCGTk5Pebh4AV751dXUALahRUVHwsxEAAHkAAG9cXFzzvg/kiRoAKKWlAADnlRjhexw5OTmFAACdZ2rroBb1xA1vc4UAAFkANgDbYh8AaADR29EfHx//3ADSMCQAAIvLiY3ax8iPqI+GISl7MTYjIyPigRuAlYBYgViywLKesJ6nsKfX39e8Mz29UVh1lnUkZyTKm57SsrRdc11Da0PbzMw4cDi8JzM2YTa8QkoyXqjGpzqqllfa4vLnjACUq9vYRwC1xeaZi2Gzlz0AEwDWRSKVjHA/TT85YTnHf4N3ltPfthdNeckbUhonTCdKYkpRflHIgIXDZ20AIQBPVnIADVgIIFs9SXgAH4wALo8AIW1WXHYhNHEAFXl2eo4KJmxMVn4AAF6ATVCYgoOEABKNVFiDY2R7HSRfAACeenxSJCeZiIlzAABNZ5pncGeLpNhPe8knQSeCAl+UAAATQElEQVR4nN1di1/b1tmWK29GyBay5Qu25ZtcbNmAMRgbbIOhhMZNQgJJuIVAcBooaZtLN9aSJVvD0pY1aZquyfbl69Zs/+p3zpEM5i6LoyN/e36/gkNl+zx63/NezzmiqDMjGH0L8IEC+PvNmzfXrl29+vq1fPYPNwm8+Ha8NxGPZ46AJdP7d7PHpwtB15vxQDxjOR7xcdHsQTYJXvz59UjiJE4ImeTfBLOHqh3+UwXVwGzcZfZwNYCPSD9fG9cgqAYErgXNHvZJcMuut1ehkWiGkyKykV/MHvzRAEJ6Mz4S0EFJRaLVTH5Idn2gT0gHRNb79xaxH/yZhbQf8XHObEoQ/zNydiEdQCvYD8mKlZKCFrAfb/CKqo7EP8wVmTBiCC0osqiZvLiEQbzALDMzsLpmjBoiZMZN08WQUWqIEDDNR0eNU0OAXr9ZvK4aqIaAl9ckWsFeI2lZ4h+YxOuXuKG8MtdM4vXaUDW0xN+aQ0tOGkrLknljDi+DxWXJmDO/fjbUyAMkTfFfXmONIcBIzAxeRmshwD958rQM10IgL458gGi8FgIkyTswAlpohqH/xXgttJgQcEQMzU/2EB8gy+sfJLQQESOaW6aJaCECydzSS0gLIcbJ0eLHSWkh5EXONXNGlEKPQy+5+SWRm13/vbzib4lVEYnyyvzvOKlavRggyMvyOjNCyNST5UVucYdMltc/b5ChZXi55iB6CU0wL2FeCUJ6GCGRUjZgmAwt4rxGomT6DwZX5Q+jl0x6SZxX/G9EeBnbzDsCI2RCKSKlqH28yMS+BneHDiNAZs2lsU3KI5Ak0rckPr0I1TgMXLJxDEaI+C+DVg4djySZOGqcMK0Mmdoo6WgehBtE3PLPpK08oXCDSCNlH8ZJhBt+4lY+SWRZrIu0lc+8JkGLvJVPREnQ4klbeUu8jwQvwjU2iF6JAK+3xK185qqbAC+SLSKVF4neOemSDQSJMpux617N42Xk8utjkCEQRRm2C+AkXleN50W081XnRaB4+AF5NbQkCISH41YTYPyKANn/GxNg/OJKU/bhuo0vHprCSzJcDYMRo7/hKBh/M83ZDj6sKezluAHdcjVpm3ssIoZcLi59krakQWao1x8IZp24EAm5IKc+6ljJReEPvbddNGHRdyO8MSntcrkpPyUfEJ0fuQIhre9zW2K3NOVKi1GZ49JyJKiIj5MjqqSEtK46vs7bYQxC3oh3YLiPT0dFea8AIolU80pFoswA4ZfSgxdphOvDMfEkcygdLN1HXH0xV1+fGGyipi+7CLRDxWFAZzjNid5IRBa59CD450DT7S8hGIw2cblkcN8wAkgNiAeq1m4J/DUdavaz/M2YA8nIOSZfp4ePuXHiGD3YrLKEmiHGG9aLCo7R6RP6C/5herjJ9kNz9jttjC4O0AN7w3ZP11afAqzW7uz90T9GN+d5m/RLfg6/IwvSdN3V8rVt1vrAGn+QT92LJ6yB9a3p+lUiPdaMyJoepozb4nN0Xb3vbCcT8c32SnEzW2UZC5NnLHFrcku1Gvwg3YS2NH/7MQfAA7QaeU7ftMIyOZNimVS1mKowmyUGljji1mU1kojR2u8pH21yHH688hqmFVPnXrYqZSEmxbApKC+mUmWUv1QC20ogIdLaR+uONWkLRJzmfphWIorVwNSlLKvyqk5k86MlNsUgXkw1VXzQq8wzbxPEKKnJlgWHL7QfUGktWxlmIpuCxJhsvpSJT01NZbL5PCTGnmPZImN9ii6Uae0Tp1nFErFFVC4azRxh/V5+lk2lZs+h6RRgl7e3trY3egOJOOQ5kS9W2ax1Wfly7cbjYOxyKnDVviI0iv3cvfEJMJ1Km4wlY+19Or07HHcNGEgLsCPsVL44Fb+J9CRGax2u1CwvNyaTSKOZ6u6dYvIsUyllLdaN6YPX1NYTlqlUhyUFSN9Efxkc0/jx0aYHJGJZYjZ8Hf7k2Uy+WpplR6uJ9UOsIGrJqSn2XJZhUnGkirzGyEPW0emUmo6wD8NLow/ZiFvYiUo2Pxu4csyFPLAqRXaqWM0ntuC/RW2aGNGTP2No0ytauGoFNo8tjTJJJCzB7fWHBHXc/JJ66aq1CowjW6pa0UVj2tbU64n4zl5flmj40x/YPDfFMJtTSXh3Q8KNubkbc3VDtuiYUS+uBYCi5osWSy+0HX5ak0XWFclG9bypEYqHvVmZYPPVbAnSEqTg4u3uLl/Xk7kFyIyfCftmqAsL8LpaAKgiwzBxpInDg1q+wRReIhJX7cHoZrFSygfuULzbe/v2ky6Pz/nxnBreLy3OrKysrVGQ5Kp1lGU2K9kAnJR+Wsv81jVE/ozR1Bh6P5vPjlZns4lVkK3Ic0/Oe5we3/k/N+i42+PwzLgvXAAhyYNUR2Uim9nee/cpcOuLZPXV61SE0B2vWdnZDmZiEzgmb2Tuic/jdHaDET981Nbf//jRQwrq4i3fyoxnHrxKgkARRPhW+EZF2qdBZ6oonyHuiCLftTFaZS3F0UCQCt4AtJxhz1ci9bC/v7PzbltbZ38nZLayGHY41ih4E6rAfTNxFCjSWjyo3vCB10/sehT8CFmZ2WKJhaolzXV3QR0Uqcf9bYDTFy87wa/+f4OrAC3HLQFYxvUJdjafrybh+4e1lFq8UZ2jE/S2ZwRkqVcTDMPOVqxAXNKTbqfP96VAtUE+bT3nPoX02vofg2tvhR3z8yB4qCVKFZZNIR8mGamI4Dt1BlQyGtbGvXyWrWRvQnGdB+L6k0D9G9HqvNvR3tOGiD0C16145pZgUJTMsxWm8gAqopvWEiU1HdHXoVcTY9AB8cnsZjY/EV+l+Btf+nyebheYWwqbLzo6JhHDtp7PqZWZla+/9oAhbpcqRUvKsg4/gdYSGOi97bCLEdFTehuE92O6MpuqMgwwcCHxfLfH9x+K6lTQU2zv+LRHeQ00cQXMMCfQ+OlEqcqwTECof8JpOEvtLBjUYXbQ3V6dYKtZEB2CEPXXT7p9vl+pz3v+9T7EZEd7e7vy8l9AYIseh8MD3iBYmexoasJ6B7xOa4kRz5ZPeWNNWw9UMHx6L3WuOBHfhhXyLl/Yl6be9d/946UOAECrHf6+9Glb/0M4wRzzKysUNZLPgmAyUQNv5q5rGdnZ8imx2axFQF55OwOUyhIH6YnwpLvLA2w8sBo9nyFSCjr+0NPWCSzHhTXfIrQTG9CBMTA60eiZz5gAR6PNGZ4QyqA2SkyWGYWj9M51d3edD1KPoaEYqBPraH8fmBHAS7h1a+3CBaAU25V8KpVPQIPo1cQr2jyX/XBFm8lO/TTU3JspNs+moFbJc06n53wE8Wrrv3tO4fVH5MugvKBr9oG3bMVZVo3pNfFqusJxBMQmUs2gwis/VdwsQl6R28Apd8vUI9Upq7yQC+t8R1HzYUcYTC/q6YNiSeUV0cJLTyngEPxRzZeqepgtzZYqUA+FxW5fuIuj7qMY6mUHNBrgv7tIfMBuXHA6PPBObMUtqYlR7fLC1D3u0+qllWhhOcOy7AS0G8EbXzmdzi+BnYdEftcBDMZn8AcUXw9Pza898S3OwFwlUylOpBKwECIT5AXiCI25CwoPt6aKKSWh4kWYo5wPUY8Bk572jnN3+3veb++Aigim19K84+sFZDfWR2frdl66qOFreGy9BI2GFaUZq/emsiUWhkW8d+680+njoMA6X176rKcTpimfXroL7L5ALQC3vDLDw8ALmnkGBb4xTaUAPAVBSnOdagzyn36Q3SymZgM8VMSPnb7w7ykww/p/974S8rb1pL/o7AGzawGaQ+cCRd15MGqZqsxaoRIPa8vXcfUSJG2KOADTJ7e1OFpV1Mrb94nPCT0z9QgklW0qgLTug2BjyfeRwwPN4ZX45rlUdaoXfoLWVhguTdTmoZX0aZ2BnSBUsYjMPQmHnX8Bb77fs8cLSmvGCfIvJyq4rVsYNs+g63ltpTaM65+iWi5SDP1TZRsPis+9X3U5w13/AWrz+aMeILPO/v6ed7wACzcOj3MRVkjvoJPGJpDZ0GYOqaN56dJNSZY1iAypkTJQC7TbfOQGCDk8vj/Bv/MP7797d/9z8MK5sAIm19fBxbVFaOVRmw/dhrQms0Edycsfjenx1/6QdHrON4DGxSqL5JPQckRvgxQs7On+897ddIdvAVofAasBqah3IYOaD5o7zQd5uV0uEQZHuiIsL8dxLuGkGeBFkdSqsoMCBRC8q6vb5+zyOH272YHDAaQIaIU9cHrdVPrPyMpHaK26dICXVL8fUlSnpeS5yEnhB+qn8uoub5QpCt4b3bAwGu5eUC6ZD4fDjm6n89YKCDWoVVVcqAowoFUN9zvUoKuBjP7Crjd6vLZE0cS/om556YVqIcgL0icej9Phuw2/Ptj10UeOOWFRmQtBdQskEhevqXyojGHvSpHbR1L3kmAAd5STjl5xrAytLjC1FRlcmLv9scd5a75rgRI+dgBxhdcWuiEx974LY1qtIQUXJXIumff2cYcyqYheVVQIyH0htxuogGv//UmjAK+mnhIZ30B/DPnlxdtA69xra2veubVba/OL1BKw8QKr7vkJQL/PaypGNSAkHT3XubMt9/LKMpQavy8qVge3rG5FVbviAh+cWeSpBce8Y4HnF9SZ5q8/AgmF8uotwQC9i50PQmwUmQspE1/fs5mJ31G/zOPrCl+ghLWurjVFUWr17cWKFoaaWSd1EtxRPJ8DRdZQ4lHWewV390Rbt1R9X1LkuqT4GGF590RTZF6o67iONsO557tBZEHFqtV2hx1Prh6aycKVwO52OtSrBUYD13ofrCvYhPSuXYoqjf09YpZEcutOw7X89HZgbyt4Ev0vr3YbfxowL6WUdu/ToGKvaw3b8+PW5PKVWm16ura6tRGw7m19zCSRTXPT+Ha6iZhPBNprkF5U1s7cSTZu3czEEwmrNbH/OXCJdSRmnsZ5bqDGbFEzIvVAhKeVgEjYOOW0Y+u2er3WRUTagH1Rr1tdfi2oxKjV5AlnKiQs0+rVeGkZsYtDnSY8fVFluBU4hlkiuapcG6Q1h7saYcRuopiaAu0uR3ZfSVoPbZGOW9m68edo3BsTOEPOBKqPMra7IJuqbSetwF4gdhlgP6yWXbvPDzYbFZ6KiDEnv/F1TxahG3xSsPZ0+Sbb28ve3L5S24tOOHoM+wkjhm2tlKLqixg9duJ2W5FuYom5Zhi3ZZR3qcMVBuix49SM52iMzrgBRu5BDMVCin4J6SP3evFwT9iZEsDjoWvlpWZ4d7M7SGEsLUVUK+X2SgMXAVnD9p3pXt6hEcG97MXbN0g3YNjQXYLGb8kW980td0SWZW/Q8BOWCOzxjRA512s/jFZDBSft1zMGhJ6bJkoxog/8Mv4IjF14JY6LyoS+j/RBDm5C+kH8ZAA3mW8kf+KBDMKOE0r7eBAx4fwXzp/mg33GzjNTzklBoVMfxo2Bh2HmwRvRgZ7+3xqDflIHVBwJvs8VK9iMQG7STF4Qscu29wzAZdMen16H/J0BxGw/EY/bDmGpjJ2Wfch8WhT1PXaB2Z6bzQkiMmTHzKtsqjncxVIBL7HcM7MZqZjM4aRle2HyKV+7cF3GKbCyKWcDHok+jJpo+9FsNg3w7mDj1SJGQ4GEz4nlXppNpgHP8fkw+4dmk9mD8AIjryGz2exCxBkj2r4zm04dS4W/YrTztgKZR/adBv9PQ3actF61iN14lsMaRdlemE1IRRqf64KwF0g8M+J0PC9jjuZbxC//iDv7sg+1QtgbeoafVwsky2IBe7KcI9QBOBGhb3Dnyi0xv/gP8Rejyq2QLb/EGWkg7JBvjR4BjHG8irJZR5g3gPsGa2EDIWd6jY3HW9ZoFV7PC3gDQxVlk89md+GOn+q8zJ1f0Q+NofWezeQywK+G9IeAnTfXLX+7Y4y87DtEl78cghFdL4SCudVe/M0hBSanyxjroPthclXUKHG9VzbpCTcqsGeTKuyF/0qzYS+Yuw5AwNyhrNP6q8FP3zgNPMZ6fCOvH8ylBQSGvVeOUDZbXpwBdt5usxcwnBR9Fjz73gBaO6+GzF4W9Qp/ngzrUKYXRA0wG/YWaA89x16FsttyP5nNyj/5LXZaO5MvTRcXh70CYL9sblSogMMurpz5z9HjxVd4xWXP2VuhJP9NGacptOfKhclvygXz5YU1QbHvxOCzKHA8j+KMkLEG8i0wrxQ8x1o1bAVXrAArLVt5qDVa/67vcMYZuefe1lhA6b1swymuQiv4YggZa1soZ8Je1GPA1WvXdgj46wy8WmOZhoIXtlyunMvlCj98P1QolwuFHfAv7cppb7wR9h9aoY+s4MPvX0Yl16QLnTUnywIfkWKxF0Mak0xbYWiobMupjt32ymw2ezi65cZPlm2nq6Q99xwonvTqpVJ6zF2Okh27HnA/Fgrlk/XRXvi2fmACND+5SfNDXS3g/dJzMOPqHWd7bkeJ+utTyr6ztHvts8u2ltmpoQVulxT9AZoRe26ozy8V4IvCUEGZfY2Vwch3r1rHFmpE34+F8uVJOGy5kLscC1HCACRm++n/HZODcNf3HgdfojkkDNmAUTc/FcEOb6EF9oEageCrF/p88P8Btl/ldXAd/QY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data:image/png;base64,iVBORw0KGgoAAAANSUhEUgAAANcAAADqCAMAAAAGRyD0AAAB4FBMVEX////OESYAOKgAAADLAAD77+9AWrMANKckYsHMACf/zwDKACgAOasAXgClpaX/1QD4+PgATwChoaHx8fHp6ekAUwDQ0NAASgAcYMTf39/EAADd3d26urrl5eUAWQDS0tKYmJiQkJCysrLOABhccJsARgDOABHAAADFxcXtqhSGhoYAPwAAUby0AADSBCGTk5Pebh4AV751dXUALahRUVHwsxEAAHkAAG9cXFzzvg/kiRoAKKWlAADnlRjhexw5OTmFAACdZ2rroBb1xA1vc4UAAFkANgDbYh8AaADR29EfHx//3ADSMCQAAIvLiY3ax8iPqI+GISl7MTYjIyPigRuAlYBYgViywLKesJ6nsKfX39e8Mz29UVh1lnUkZyTKm57SsrRdc11Da0PbzMw4cDi8JzM2YTa8QkoyXqjGpzqqllfa4vLnjACUq9vYRwC1xeaZi2Gzlz0AEwDWRSKVjHA/TT85YTnHf4N3ltPfthdNeckbUhonTCdKYkpRflHIgIXDZ20AIQBPVnIADVgIIFs9SXgAH4wALo8AIW1WXHYhNHEAFXl2eo4KJmxMVn4AAF6ATVCYgoOEABKNVFiDY2R7HSRfAACeenxSJCeZiIlzAABNZ5pncGeLpNhPe8knQSeCAl+UAAATQElEQVR4nN1di1/b1tmWK29GyBay5Qu25ZtcbNmAMRgbbIOhhMZNQgJJuIVAcBooaZtLN9aSJVvD0pY1aZquyfbl69Zs/+p3zpEM5i6LoyN/e36/gkNl+zx63/NezzmiqDMjGH0L8IEC+PvNmzfXrl29+vq1fPYPNwm8+Ha8NxGPZ46AJdP7d7PHpwtB15vxQDxjOR7xcdHsQTYJXvz59UjiJE4ImeTfBLOHqh3+UwXVwGzcZfZwNYCPSD9fG9cgqAYErgXNHvZJcMuut1ehkWiGkyKykV/MHvzRAEJ6Mz4S0EFJRaLVTH5Idn2gT0gHRNb79xaxH/yZhbQf8XHObEoQ/zNydiEdQCvYD8mKlZKCFrAfb/CKqo7EP8wVmTBiCC0osqiZvLiEQbzALDMzsLpmjBoiZMZN08WQUWqIEDDNR0eNU0OAXr9ZvK4aqIaAl9ckWsFeI2lZ4h+YxOuXuKG8MtdM4vXaUDW0xN+aQ0tOGkrLknljDi+DxWXJmDO/fjbUyAMkTfFfXmONIcBIzAxeRmshwD958rQM10IgL458gGi8FgIkyTswAlpohqH/xXgttJgQcEQMzU/2EB8gy+sfJLQQESOaW6aJaCECydzSS0gLIcbJ0eLHSWkh5EXONXNGlEKPQy+5+SWRm13/vbzib4lVEYnyyvzvOKlavRggyMvyOjNCyNST5UVucYdMltc/b5ChZXi55iB6CU0wL2FeCUJ6GCGRUjZgmAwt4rxGomT6DwZX5Q+jl0x6SZxX/G9EeBnbzDsCI2RCKSKlqH28yMS+BneHDiNAZs2lsU3KI5Ak0rckPr0I1TgMXLJxDEaI+C+DVg4djySZOGqcMK0Mmdoo6WgehBtE3PLPpK08oXCDSCNlH8ZJhBt+4lY+SWRZrIu0lc+8JkGLvJVPREnQ4klbeUu8jwQvwjU2iF6JAK+3xK185qqbAC+SLSKVF4neOemSDQSJMpux617N42Xk8utjkCEQRRm2C+AkXleN50W081XnRaB4+AF5NbQkCISH41YTYPyKANn/GxNg/OJKU/bhuo0vHprCSzJcDYMRo7/hKBh/M83ZDj6sKezluAHdcjVpm3ssIoZcLi59krakQWao1x8IZp24EAm5IKc+6ljJReEPvbddNGHRdyO8MSntcrkpPyUfEJ0fuQIhre9zW2K3NOVKi1GZ49JyJKiIj5MjqqSEtK46vs7bYQxC3oh3YLiPT0dFea8AIolU80pFoswA4ZfSgxdphOvDMfEkcygdLN1HXH0xV1+fGGyipi+7CLRDxWFAZzjNid5IRBa59CD450DT7S8hGIw2cblkcN8wAkgNiAeq1m4J/DUdavaz/M2YA8nIOSZfp4ePuXHiGD3YrLKEmiHGG9aLCo7R6RP6C/5herjJ9kNz9jttjC4O0AN7w3ZP11afAqzW7uz90T9GN+d5m/RLfg6/IwvSdN3V8rVt1vrAGn+QT92LJ6yB9a3p+lUiPdaMyJoepozb4nN0Xb3vbCcT8c32SnEzW2UZC5NnLHFrcku1Gvwg3YS2NH/7MQfAA7QaeU7ftMIyOZNimVS1mKowmyUGljji1mU1kojR2u8pH21yHH688hqmFVPnXrYqZSEmxbApKC+mUmWUv1QC20ogIdLaR+uONWkLRJzmfphWIorVwNSlLKvyqk5k86MlNsUgXkw1VXzQq8wzbxPEKKnJlgWHL7QfUGktWxlmIpuCxJhsvpSJT01NZbL5PCTGnmPZImN9ii6Uae0Tp1nFErFFVC4azRxh/V5+lk2lZs+h6RRgl7e3trY3egOJOOQ5kS9W2ax1Wfly7cbjYOxyKnDVviI0iv3cvfEJMJ1Km4wlY+19Or07HHcNGEgLsCPsVL44Fb+J9CRGax2u1CwvNyaTSKOZ6u6dYvIsUyllLdaN6YPX1NYTlqlUhyUFSN9Efxkc0/jx0aYHJGJZYjZ8Hf7k2Uy+WpplR6uJ9UOsIGrJqSn2XJZhUnGkirzGyEPW0emUmo6wD8NLow/ZiFvYiUo2Pxu4csyFPLAqRXaqWM0ntuC/RW2aGNGTP2No0ytauGoFNo8tjTJJJCzB7fWHBHXc/JJ66aq1CowjW6pa0UVj2tbU64n4zl5flmj40x/YPDfFMJtTSXh3Q8KNubkbc3VDtuiYUS+uBYCi5osWSy+0HX5ak0XWFclG9bypEYqHvVmZYPPVbAnSEqTg4u3uLl/Xk7kFyIyfCftmqAsL8LpaAKgiwzBxpInDg1q+wRReIhJX7cHoZrFSygfuULzbe/v2ky6Pz/nxnBreLy3OrKysrVGQ5Kp1lGU2K9kAnJR+Wsv81jVE/ozR1Bh6P5vPjlZns4lVkK3Ic0/Oe5we3/k/N+i42+PwzLgvXAAhyYNUR2Uim9nee/cpcOuLZPXV61SE0B2vWdnZDmZiEzgmb2Tuic/jdHaDET981Nbf//jRQwrq4i3fyoxnHrxKgkARRPhW+EZF2qdBZ6oonyHuiCLftTFaZS3F0UCQCt4AtJxhz1ci9bC/v7PzbltbZ38nZLayGHY41ih4E6rAfTNxFCjSWjyo3vCB10/sehT8CFmZ2WKJhaolzXV3QR0Uqcf9bYDTFy87wa/+f4OrAC3HLQFYxvUJdjafrybh+4e1lFq8UZ2jE/S2ZwRkqVcTDMPOVqxAXNKTbqfP96VAtUE+bT3nPoX02vofg2tvhR3z8yB4qCVKFZZNIR8mGamI4Dt1BlQyGtbGvXyWrWRvQnGdB+L6k0D9G9HqvNvR3tOGiD0C16145pZgUJTMsxWm8gAqopvWEiU1HdHXoVcTY9AB8cnsZjY/EV+l+Btf+nyebheYWwqbLzo6JhHDtp7PqZWZla+/9oAhbpcqRUvKsg4/gdYSGOi97bCLEdFTehuE92O6MpuqMgwwcCHxfLfH9x+K6lTQU2zv+LRHeQ00cQXMMCfQ+OlEqcqwTECof8JpOEvtLBjUYXbQ3V6dYKtZEB2CEPXXT7p9vl+pz3v+9T7EZEd7e7vy8l9AYIseh8MD3iBYmexoasJ6B7xOa4kRz5ZPeWNNWw9UMHx6L3WuOBHfhhXyLl/Yl6be9d/946UOAECrHf6+9Glb/0M4wRzzKysUNZLPgmAyUQNv5q5rGdnZ8imx2axFQF55OwOUyhIH6YnwpLvLA2w8sBo9nyFSCjr+0NPWCSzHhTXfIrQTG9CBMTA60eiZz5gAR6PNGZ4QyqA2SkyWGYWj9M51d3edD1KPoaEYqBPraH8fmBHAS7h1a+3CBaAU25V8KpVPQIPo1cQr2jyX/XBFm8lO/TTU3JspNs+moFbJc06n53wE8Wrrv3tO4fVH5MugvKBr9oG3bMVZVo3pNfFqusJxBMQmUs2gwis/VdwsQl6R28Apd8vUI9Upq7yQC+t8R1HzYUcYTC/q6YNiSeUV0cJLTyngEPxRzZeqepgtzZYqUA+FxW5fuIuj7qMY6mUHNBrgv7tIfMBuXHA6PPBObMUtqYlR7fLC1D3u0+qllWhhOcOy7AS0G8EbXzmdzi+BnYdEftcBDMZn8AcUXw9Pza898S3OwFwlUylOpBKwECIT5AXiCI25CwoPt6aKKSWh4kWYo5wPUY8Bk572jnN3+3veb++Aigim19K84+sFZDfWR2frdl66qOFreGy9BI2GFaUZq/emsiUWhkW8d+680+njoMA6X176rKcTpimfXroL7L5ALQC3vDLDw8ALmnkGBb4xTaUAPAVBSnOdagzyn36Q3SymZgM8VMSPnb7w7ykww/p/974S8rb1pL/o7AGzawGaQ+cCRd15MGqZqsxaoRIPa8vXcfUSJG2KOADTJ7e1OFpV1Mrb94nPCT0z9QgklW0qgLTug2BjyfeRwwPN4ZX45rlUdaoXfoLWVhguTdTmoZX0aZ2BnSBUsYjMPQmHnX8Bb77fs8cLSmvGCfIvJyq4rVsYNs+g63ltpTaM65+iWi5SDP1TZRsPis+9X3U5w13/AWrz+aMeILPO/v6ed7wACzcOj3MRVkjvoJPGJpDZ0GYOqaN56dJNSZY1iAypkTJQC7TbfOQGCDk8vj/Bv/MP7797d/9z8MK5sAIm19fBxbVFaOVRmw/dhrQms0Edycsfjenx1/6QdHrON4DGxSqL5JPQckRvgxQs7On+897ddIdvAVofAasBqah3IYOaD5o7zQd5uV0uEQZHuiIsL8dxLuGkGeBFkdSqsoMCBRC8q6vb5+zyOH272YHDAaQIaIU9cHrdVPrPyMpHaK26dICXVL8fUlSnpeS5yEnhB+qn8uoub5QpCt4b3bAwGu5eUC6ZD4fDjm6n89YKCDWoVVVcqAowoFUN9zvUoKuBjP7Crjd6vLZE0cS/om556YVqIcgL0icej9Phuw2/Ptj10UeOOWFRmQtBdQskEhevqXyojGHvSpHbR1L3kmAAd5STjl5xrAytLjC1FRlcmLv9scd5a75rgRI+dgBxhdcWuiEx974LY1qtIQUXJXIumff2cYcyqYheVVQIyH0htxuogGv//UmjAK+mnhIZ30B/DPnlxdtA69xra2veubVba/OL1BKw8QKr7vkJQL/PaypGNSAkHT3XubMt9/LKMpQavy8qVge3rG5FVbviAh+cWeSpBce8Y4HnF9SZ5q8/AgmF8uotwQC9i50PQmwUmQspE1/fs5mJ31G/zOPrCl+ghLWurjVFUWr17cWKFoaaWSd1EtxRPJ8DRdZQ4lHWewV390Rbt1R9X1LkuqT4GGF590RTZF6o67iONsO557tBZEHFqtV2hx1Prh6aycKVwO52OtSrBUYD13ofrCvYhPSuXYoqjf09YpZEcutOw7X89HZgbyt4Ev0vr3YbfxowL6WUdu/ToGKvaw3b8+PW5PKVWm16ura6tRGw7m19zCSRTXPT+Ha6iZhPBNprkF5U1s7cSTZu3czEEwmrNbH/OXCJdSRmnsZ5bqDGbFEzIvVAhKeVgEjYOOW0Y+u2er3WRUTagH1Rr1tdfi2oxKjV5AlnKiQs0+rVeGkZsYtDnSY8fVFluBU4hlkiuapcG6Q1h7saYcRuopiaAu0uR3ZfSVoPbZGOW9m68edo3BsTOEPOBKqPMra7IJuqbSetwF4gdhlgP6yWXbvPDzYbFZ6KiDEnv/F1TxahG3xSsPZ0+Sbb28ve3L5S24tOOHoM+wkjhm2tlKLqixg9duJ2W5FuYom5Zhi3ZZR3qcMVBuix49SM52iMzrgBRu5BDMVCin4J6SP3evFwT9iZEsDjoWvlpWZ4d7M7SGEsLUVUK+X2SgMXAVnD9p3pXt6hEcG97MXbN0g3YNjQXYLGb8kW980td0SWZW/Q8BOWCOzxjRA512s/jFZDBSft1zMGhJ6bJkoxog/8Mv4IjF14JY6LyoS+j/RBDm5C+kH8ZAA3mW8kf+KBDMKOE0r7eBAx4fwXzp/mg33GzjNTzklBoVMfxo2Bh2HmwRvRgZ7+3xqDflIHVBwJvs8VK9iMQG7STF4Qscu29wzAZdMen16H/J0BxGw/EY/bDmGpjJ2Wfch8WhT1PXaB2Z6bzQkiMmTHzKtsqjncxVIBL7HcM7MZqZjM4aRle2HyKV+7cF3GKbCyKWcDHok+jJpo+9FsNg3w7mDj1SJGQ4GEz4nlXppNpgHP8fkw+4dmk9mD8AIjryGz2exCxBkj2r4zm04dS4W/YrTztgKZR/adBv9PQ3actF61iN14lsMaRdlemE1IRRqf64KwF0g8M+J0PC9jjuZbxC//iDv7sg+1QtgbeoafVwsky2IBe7KcI9QBOBGhb3Dnyi0xv/gP8Rejyq2QLb/EGWkg7JBvjR4BjHG8irJZR5g3gPsGa2EDIWd6jY3HW9ZoFV7PC3gDQxVlk89md+GOn+q8zJ1f0Q+NofWezeQywK+G9IeAnTfXLX+7Y4y87DtEl78cghFdL4SCudVe/M0hBSanyxjroPthclXUKHG9VzbpCTcqsGeTKuyF/0qzYS+Yuw5AwNyhrNP6q8FP3zgNPMZ6fCOvH8ylBQSGvVeOUDZbXpwBdt5usxcwnBR9Fjz73gBaO6+GzF4W9Qp/ngzrUKYXRA0wG/YWaA89x16FsttyP5nNyj/5LXZaO5MvTRcXh70CYL9sblSogMMurpz5z9HjxVd4xWXP2VuhJP9NGacptOfKhclvygXz5YU1QbHvxOCzKHA8j+KMkLEG8i0wrxQ8x1o1bAVXrAArLVt5qDVa/67vcMYZuefe1lhA6b1swymuQiv4YggZa1soZ8Je1GPA1WvXdgj46wy8WmOZhoIXtlyunMvlCj98P1QolwuFHfAv7cppb7wR9h9aoY+s4MPvX0Yl16QLnTUnywIfkWKxF0Mak0xbYWiobMupjt32ymw2ezi65cZPlm2nq6Q99xwonvTqpVJ6zF2Okh27HnA/Fgrlk/XRXvi2fmACND+5SfNDXS3g/dJzMOPqHWd7bkeJ+utTyr6ztHvts8u2ltmpoQVulxT9AZoRe26ozy8V4IvCUEGZfY2Vwch3r1rHFmpE34+F8uVJOGy5kLscC1HCACRm++n/HZODcNf3HgdfojkkDNmAUTc/FcEOb6EF9oEageCrF/p88P8Btl/ldXAd/QYAAAAASUVORK5CYII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632456"/>
            <a:ext cx="9144000" cy="4996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8109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Working Paper – Operative Clauses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33400" y="1828800"/>
            <a:ext cx="8153400" cy="4953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200" dirty="0"/>
          </a:p>
          <a:p>
            <a:pPr marL="457200" indent="-457200">
              <a:buAutoNum type="arabicPeriod" startAt="13"/>
            </a:pPr>
            <a:endParaRPr lang="en-US" sz="2200" dirty="0" smtClean="0"/>
          </a:p>
          <a:p>
            <a:pPr marL="0" indent="0">
              <a:buNone/>
            </a:pPr>
            <a:endParaRPr lang="en-US" sz="2200" dirty="0" smtClean="0"/>
          </a:p>
          <a:p>
            <a:pPr marL="0" lvl="0" indent="0">
              <a:buNone/>
            </a:pPr>
            <a:endParaRPr lang="en-US" sz="600" dirty="0" smtClean="0"/>
          </a:p>
        </p:txBody>
      </p:sp>
      <p:sp>
        <p:nvSpPr>
          <p:cNvPr id="4" name="AutoShape 4" descr="data:image/png;base64,iVBORw0KGgoAAAANSUhEUgAAANcAAADqCAMAAAAGRyD0AAAB4FBMVEX////OESYAOKgAAADLAAD77+9AWrMANKckYsHMACf/zwDKACgAOasAXgClpaX/1QD4+PgATwChoaHx8fHp6ekAUwDQ0NAASgAcYMTf39/EAADd3d26urrl5eUAWQDS0tKYmJiQkJCysrLOABhccJsARgDOABHAAADFxcXtqhSGhoYAPwAAUby0AADSBCGTk5Pebh4AV751dXUALahRUVHwsxEAAHkAAG9cXFzzvg/kiRoAKKWlAADnlRjhexw5OTmFAACdZ2rroBb1xA1vc4UAAFkANgDbYh8AaADR29EfHx//3ADSMCQAAIvLiY3ax8iPqI+GISl7MTYjIyPigRuAlYBYgViywLKesJ6nsKfX39e8Mz29UVh1lnUkZyTKm57SsrRdc11Da0PbzMw4cDi8JzM2YTa8QkoyXqjGpzqqllfa4vLnjACUq9vYRwC1xeaZi2Gzlz0AEwDWRSKVjHA/TT85YTnHf4N3ltPfthdNeckbUhonTCdKYkpRflHIgIXDZ20AIQBPVnIADVgIIFs9SXgAH4wALo8AIW1WXHYhNHEAFXl2eo4KJmxMVn4AAF6ATVCYgoOEABKNVFiDY2R7HSRfAACeenxSJCeZiIlzAABNZ5pncGeLpNhPe8knQSeCAl+UAAATQElEQVR4nN1di1/b1tmWK29GyBay5Qu25ZtcbNmAMRgbbIOhhMZNQgJJuIVAcBooaZtLN9aSJVvD0pY1aZquyfbl69Zs/+p3zpEM5i6LoyN/e36/gkNl+zx63/NezzmiqDMjGH0L8IEC+PvNmzfXrl29+vq1fPYPNwm8+Ha8NxGPZ46AJdP7d7PHpwtB15vxQDxjOR7xcdHsQTYJXvz59UjiJE4ImeTfBLOHqh3+UwXVwGzcZfZwNYCPSD9fG9cgqAYErgXNHvZJcMuut1ehkWiGkyKykV/MHvzRAEJ6Mz4S0EFJRaLVTH5Idn2gT0gHRNb79xaxH/yZhbQf8XHObEoQ/zNydiEdQCvYD8mKlZKCFrAfb/CKqo7EP8wVmTBiCC0osqiZvLiEQbzALDMzsLpmjBoiZMZN08WQUWqIEDDNR0eNU0OAXr9ZvK4aqIaAl9ckWsFeI2lZ4h+YxOuXuKG8MtdM4vXaUDW0xN+aQ0tOGkrLknljDi+DxWXJmDO/fjbUyAMkTfFfXmONIcBIzAxeRmshwD958rQM10IgL458gGi8FgIkyTswAlpohqH/xXgttJgQcEQMzU/2EB8gy+sfJLQQESOaW6aJaCECydzSS0gLIcbJ0eLHSWkh5EXONXNGlEKPQy+5+SWRm13/vbzib4lVEYnyyvzvOKlavRggyMvyOjNCyNST5UVucYdMltc/b5ChZXi55iB6CU0wL2FeCUJ6GCGRUjZgmAwt4rxGomT6DwZX5Q+jl0x6SZxX/G9EeBnbzDsCI2RCKSKlqH28yMS+BneHDiNAZs2lsU3KI5Ak0rckPr0I1TgMXLJxDEaI+C+DVg4djySZOGqcMK0Mmdoo6WgehBtE3PLPpK08oXCDSCNlH8ZJhBt+4lY+SWRZrIu0lc+8JkGLvJVPREnQ4klbeUu8jwQvwjU2iF6JAK+3xK185qqbAC+SLSKVF4neOemSDQSJMpux617N42Xk8utjkCEQRRm2C+AkXleN50W081XnRaB4+AF5NbQkCISH41YTYPyKANn/GxNg/OJKU/bhuo0vHprCSzJcDYMRo7/hKBh/M83ZDj6sKezluAHdcjVpm3ssIoZcLi59krakQWao1x8IZp24EAm5IKc+6ljJReEPvbddNGHRdyO8MSntcrkpPyUfEJ0fuQIhre9zW2K3NOVKi1GZ49JyJKiIj5MjqqSEtK46vs7bYQxC3oh3YLiPT0dFea8AIolU80pFoswA4ZfSgxdphOvDMfEkcygdLN1HXH0xV1+fGGyipi+7CLRDxWFAZzjNid5IRBa59CD450DT7S8hGIw2cblkcN8wAkgNiAeq1m4J/DUdavaz/M2YA8nIOSZfp4ePuXHiGD3YrLKEmiHGG9aLCo7R6RP6C/5herjJ9kNz9jttjC4O0AN7w3ZP11afAqzW7uz90T9GN+d5m/RLfg6/IwvSdN3V8rVt1vrAGn+QT92LJ6yB9a3p+lUiPdaMyJoepozb4nN0Xb3vbCcT8c32SnEzW2UZC5NnLHFrcku1Gvwg3YS2NH/7MQfAA7QaeU7ftMIyOZNimVS1mKowmyUGljji1mU1kojR2u8pH21yHH688hqmFVPnXrYqZSEmxbApKC+mUmWUv1QC20ogIdLaR+uONWkLRJzmfphWIorVwNSlLKvyqk5k86MlNsUgXkw1VXzQq8wzbxPEKKnJlgWHL7QfUGktWxlmIpuCxJhsvpSJT01NZbL5PCTGnmPZImN9ii6Uae0Tp1nFErFFVC4azRxh/V5+lk2lZs+h6RRgl7e3trY3egOJOOQ5kS9W2ax1Wfly7cbjYOxyKnDVviI0iv3cvfEJMJ1Km4wlY+19Or07HHcNGEgLsCPsVL44Fb+J9CRGax2u1CwvNyaTSKOZ6u6dYvIsUyllLdaN6YPX1NYTlqlUhyUFSN9Efxkc0/jx0aYHJGJZYjZ8Hf7k2Uy+WpplR6uJ9UOsIGrJqSn2XJZhUnGkirzGyEPW0emUmo6wD8NLow/ZiFvYiUo2Pxu4csyFPLAqRXaqWM0ntuC/RW2aGNGTP2No0ytauGoFNo8tjTJJJCzB7fWHBHXc/JJ66aq1CowjW6pa0UVj2tbU64n4zl5flmj40x/YPDfFMJtTSXh3Q8KNubkbc3VDtuiYUS+uBYCi5osWSy+0HX5ak0XWFclG9bypEYqHvVmZYPPVbAnSEqTg4u3uLl/Xk7kFyIyfCftmqAsL8LpaAKgiwzBxpInDg1q+wRReIhJX7cHoZrFSygfuULzbe/v2ky6Pz/nxnBreLy3OrKysrVGQ5Kp1lGU2K9kAnJR+Wsv81jVE/ozR1Bh6P5vPjlZns4lVkK3Ic0/Oe5we3/k/N+i42+PwzLgvXAAhyYNUR2Uim9nee/cpcOuLZPXV61SE0B2vWdnZDmZiEzgmb2Tuic/jdHaDET981Nbf//jRQwrq4i3fyoxnHrxKgkARRPhW+EZF2qdBZ6oonyHuiCLftTFaZS3F0UCQCt4AtJxhz1ci9bC/v7PzbltbZ38nZLayGHY41ih4E6rAfTNxFCjSWjyo3vCB10/sehT8CFmZ2WKJhaolzXV3QR0Uqcf9bYDTFy87wa/+f4OrAC3HLQFYxvUJdjafrybh+4e1lFq8UZ2jE/S2ZwRkqVcTDMPOVqxAXNKTbqfP96VAtUE+bT3nPoX02vofg2tvhR3z8yB4qCVKFZZNIR8mGamI4Dt1BlQyGtbGvXyWrWRvQnGdB+L6k0D9G9HqvNvR3tOGiD0C16145pZgUJTMsxWm8gAqopvWEiU1HdHXoVcTY9AB8cnsZjY/EV+l+Btf+nyebheYWwqbLzo6JhHDtp7PqZWZla+/9oAhbpcqRUvKsg4/gdYSGOi97bCLEdFTehuE92O6MpuqMgwwcCHxfLfH9x+K6lTQU2zv+LRHeQ00cQXMMCfQ+OlEqcqwTECof8JpOEvtLBjUYXbQ3V6dYKtZEB2CEPXXT7p9vl+pz3v+9T7EZEd7e7vy8l9AYIseh8MD3iBYmexoasJ6B7xOa4kRz5ZPeWNNWw9UMHx6L3WuOBHfhhXyLl/Yl6be9d/946UOAECrHf6+9Glb/0M4wRzzKysUNZLPgmAyUQNv5q5rGdnZ8imx2axFQF55OwOUyhIH6YnwpLvLA2w8sBo9nyFSCjr+0NPWCSzHhTXfIrQTG9CBMTA60eiZz5gAR6PNGZ4QyqA2SkyWGYWj9M51d3edD1KPoaEYqBPraH8fmBHAS7h1a+3CBaAU25V8KpVPQIPo1cQr2jyX/XBFm8lO/TTU3JspNs+moFbJc06n53wE8Wrrv3tO4fVH5MugvKBr9oG3bMVZVo3pNfFqusJxBMQmUs2gwis/VdwsQl6R28Apd8vUI9Upq7yQC+t8R1HzYUcYTC/q6YNiSeUV0cJLTyngEPxRzZeqepgtzZYqUA+FxW5fuIuj7qMY6mUHNBrgv7tIfMBuXHA6PPBObMUtqYlR7fLC1D3u0+qllWhhOcOy7AS0G8EbXzmdzi+BnYdEftcBDMZn8AcUXw9Pza898S3OwFwlUylOpBKwECIT5AXiCI25CwoPt6aKKSWh4kWYo5wPUY8Bk572jnN3+3veb++Aigim19K84+sFZDfWR2frdl66qOFreGy9BI2GFaUZq/emsiUWhkW8d+680+njoMA6X176rKcTpimfXroL7L5ALQC3vDLDw8ALmnkGBb4xTaUAPAVBSnOdagzyn36Q3SymZgM8VMSPnb7w7ykww/p/974S8rb1pL/o7AGzawGaQ+cCRd15MGqZqsxaoRIPa8vXcfUSJG2KOADTJ7e1OFpV1Mrb94nPCT0z9QgklW0qgLTug2BjyfeRwwPN4ZX45rlUdaoXfoLWVhguTdTmoZX0aZ2BnSBUsYjMPQmHnX8Bb77fs8cLSmvGCfIvJyq4rVsYNs+g63ltpTaM65+iWi5SDP1TZRsPis+9X3U5w13/AWrz+aMeILPO/v6ed7wACzcOj3MRVkjvoJPGJpDZ0GYOqaN56dJNSZY1iAypkTJQC7TbfOQGCDk8vj/Bv/MP7797d/9z8MK5sAIm19fBxbVFaOVRmw/dhrQms0Edycsfjenx1/6QdHrON4DGxSqL5JPQckRvgxQs7On+897ddIdvAVofAasBqah3IYOaD5o7zQd5uV0uEQZHuiIsL8dxLuGkGeBFkdSqsoMCBRC8q6vb5+zyOH272YHDAaQIaIU9cHrdVPrPyMpHaK26dICXVL8fUlSnpeS5yEnhB+qn8uoub5QpCt4b3bAwGu5eUC6ZD4fDjm6n89YKCDWoVVVcqAowoFUN9zvUoKuBjP7Crjd6vLZE0cS/om556YVqIcgL0icej9Phuw2/Ptj10UeOOWFRmQtBdQskEhevqXyojGHvSpHbR1L3kmAAd5STjl5xrAytLjC1FRlcmLv9scd5a75rgRI+dgBxhdcWuiEx974LY1qtIQUXJXIumff2cYcyqYheVVQIyH0htxuogGv//UmjAK+mnhIZ30B/DPnlxdtA69xra2veubVba/OL1BKw8QKr7vkJQL/PaypGNSAkHT3XubMt9/LKMpQavy8qVge3rG5FVbviAh+cWeSpBce8Y4HnF9SZ5q8/AgmF8uotwQC9i50PQmwUmQspE1/fs5mJ31G/zOPrCl+ghLWurjVFUWr17cWKFoaaWSd1EtxRPJ8DRdZQ4lHWewV390Rbt1R9X1LkuqT4GGF590RTZF6o67iONsO557tBZEHFqtV2hx1Prh6aycKVwO52OtSrBUYD13ofrCvYhPSuXYoqjf09YpZEcutOw7X89HZgbyt4Ev0vr3YbfxowL6WUdu/ToGKvaw3b8+PW5PKVWm16ura6tRGw7m19zCSRTXPT+Ha6iZhPBNprkF5U1s7cSTZu3czEEwmrNbH/OXCJdSRmnsZ5bqDGbFEzIvVAhKeVgEjYOOW0Y+u2er3WRUTagH1Rr1tdfi2oxKjV5AlnKiQs0+rVeGkZsYtDnSY8fVFluBU4hlkiuapcG6Q1h7saYcRuopiaAu0uR3ZfSVoPbZGOW9m68edo3BsTOEPOBKqPMra7IJuqbSetwF4gdhlgP6yWXbvPDzYbFZ6KiDEnv/F1TxahG3xSsPZ0+Sbb28ve3L5S24tOOHoM+wkjhm2tlKLqixg9duJ2W5FuYom5Zhi3ZZR3qcMVBuix49SM52iMzrgBRu5BDMVCin4J6SP3evFwT9iZEsDjoWvlpWZ4d7M7SGEsLUVUK+X2SgMXAVnD9p3pXt6hEcG97MXbN0g3YNjQXYLGb8kW980td0SWZW/Q8BOWCOzxjRA512s/jFZDBSft1zMGhJ6bJkoxog/8Mv4IjF14JY6LyoS+j/RBDm5C+kH8ZAA3mW8kf+KBDMKOE0r7eBAx4fwXzp/mg33GzjNTzklBoVMfxo2Bh2HmwRvRgZ7+3xqDflIHVBwJvs8VK9iMQG7STF4Qscu29wzAZdMen16H/J0BxGw/EY/bDmGpjJ2Wfch8WhT1PXaB2Z6bzQkiMmTHzKtsqjncxVIBL7HcM7MZqZjM4aRle2HyKV+7cF3GKbCyKWcDHok+jJpo+9FsNg3w7mDj1SJGQ4GEz4nlXppNpgHP8fkw+4dmk9mD8AIjryGz2exCxBkj2r4zm04dS4W/YrTztgKZR/adBv9PQ3actF61iN14lsMaRdlemE1IRRqf64KwF0g8M+J0PC9jjuZbxC//iDv7sg+1QtgbeoafVwsky2IBe7KcI9QBOBGhb3Dnyi0xv/gP8Rejyq2QLb/EGWkg7JBvjR4BjHG8irJZR5g3gPsGa2EDIWd6jY3HW9ZoFV7PC3gDQxVlk89md+GOn+q8zJ1f0Q+NofWezeQywK+G9IeAnTfXLX+7Y4y87DtEl78cghFdL4SCudVe/M0hBSanyxjroPthclXUKHG9VzbpCTcqsGeTKuyF/0qzYS+Yuw5AwNyhrNP6q8FP3zgNPMZ6fCOvH8ylBQSGvVeOUDZbXpwBdt5usxcwnBR9Fjz73gBaO6+GzF4W9Qp/ngzrUKYXRA0wG/YWaA89x16FsttyP5nNyj/5LXZaO5MvTRcXh70CYL9sblSogMMurpz5z9HjxVd4xWXP2VuhJP9NGacptOfKhclvygXz5YU1QbHvxOCzKHA8j+KMkLEG8i0wrxQ8x1o1bAVXrAArLVt5qDVa/67vcMYZuefe1lhA6b1swymuQiv4YggZa1soZ8Je1GPA1WvXdgj46wy8WmOZhoIXtlyunMvlCj98P1QolwuFHfAv7cppb7wR9h9aoY+s4MPvX0Yl16QLnTUnywIfkWKxF0Mak0xbYWiobMupjt32ymw2ezi65cZPlm2nq6Q99xwonvTqpVJ6zF2Okh27HnA/Fgrlk/XRXvi2fmACND+5SfNDXS3g/dJzMOPqHWd7bkeJ+utTyr6ztHvts8u2ltmpoQVulxT9AZoRe26ozy8V4IvCUEGZfY2Vwch3r1rHFmpE34+F8uVJOGy5kLscC1HCACRm++n/HZODcNf3HgdfojkkDNmAUTc/FcEOb6EF9oEageCrF/p88P8Btl/ldXAd/QY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data:image/png;base64,iVBORw0KGgoAAAANSUhEUgAAANcAAADqCAMAAAAGRyD0AAAB4FBMVEX////OESYAOKgAAADLAAD77+9AWrMANKckYsHMACf/zwDKACgAOasAXgClpaX/1QD4+PgATwChoaHx8fHp6ekAUwDQ0NAASgAcYMTf39/EAADd3d26urrl5eUAWQDS0tKYmJiQkJCysrLOABhccJsARgDOABHAAADFxcXtqhSGhoYAPwAAUby0AADSBCGTk5Pebh4AV751dXUALahRUVHwsxEAAHkAAG9cXFzzvg/kiRoAKKWlAADnlRjhexw5OTmFAACdZ2rroBb1xA1vc4UAAFkANgDbYh8AaADR29EfHx//3ADSMCQAAIvLiY3ax8iPqI+GISl7MTYjIyPigRuAlYBYgViywLKesJ6nsKfX39e8Mz29UVh1lnUkZyTKm57SsrRdc11Da0PbzMw4cDi8JzM2YTa8QkoyXqjGpzqqllfa4vLnjACUq9vYRwC1xeaZi2Gzlz0AEwDWRSKVjHA/TT85YTnHf4N3ltPfthdNeckbUhonTCdKYkpRflHIgIXDZ20AIQBPVnIADVgIIFs9SXgAH4wALo8AIW1WXHYhNHEAFXl2eo4KJmxMVn4AAF6ATVCYgoOEABKNVFiDY2R7HSRfAACeenxSJCeZiIlzAABNZ5pncGeLpNhPe8knQSeCAl+UAAATQElEQVR4nN1di1/b1tmWK29GyBay5Qu25ZtcbNmAMRgbbIOhhMZNQgJJuIVAcBooaZtLN9aSJVvD0pY1aZquyfbl69Zs/+p3zpEM5i6LoyN/e36/gkNl+zx63/NezzmiqDMjGH0L8IEC+PvNmzfXrl29+vq1fPYPNwm8+Ha8NxGPZ46AJdP7d7PHpwtB15vxQDxjOR7xcdHsQTYJXvz59UjiJE4ImeTfBLOHqh3+UwXVwGzcZfZwNYCPSD9fG9cgqAYErgXNHvZJcMuut1ehkWiGkyKykV/MHvzRAEJ6Mz4S0EFJRaLVTH5Idn2gT0gHRNb79xaxH/yZhbQf8XHObEoQ/zNydiEdQCvYD8mKlZKCFrAfb/CKqo7EP8wVmTBiCC0osqiZvLiEQbzALDMzsLpmjBoiZMZN08WQUWqIEDDNR0eNU0OAXr9ZvK4aqIaAl9ckWsFeI2lZ4h+YxOuXuKG8MtdM4vXaUDW0xN+aQ0tOGkrLknljDi+DxWXJmDO/fjbUyAMkTfFfXmONIcBIzAxeRmshwD958rQM10IgL458gGi8FgIkyTswAlpohqH/xXgttJgQcEQMzU/2EB8gy+sfJLQQESOaW6aJaCECydzSS0gLIcbJ0eLHSWkh5EXONXNGlEKPQy+5+SWRm13/vbzib4lVEYnyyvzvOKlavRggyMvyOjNCyNST5UVucYdMltc/b5ChZXi55iB6CU0wL2FeCUJ6GCGRUjZgmAwt4rxGomT6DwZX5Q+jl0x6SZxX/G9EeBnbzDsCI2RCKSKlqH28yMS+BneHDiNAZs2lsU3KI5Ak0rckPr0I1TgMXLJxDEaI+C+DVg4djySZOGqcMK0Mmdoo6WgehBtE3PLPpK08oXCDSCNlH8ZJhBt+4lY+SWRZrIu0lc+8JkGLvJVPREnQ4klbeUu8jwQvwjU2iF6JAK+3xK185qqbAC+SLSKVF4neOemSDQSJMpux617N42Xk8utjkCEQRRm2C+AkXleN50W081XnRaB4+AF5NbQkCISH41YTYPyKANn/GxNg/OJKU/bhuo0vHprCSzJcDYMRo7/hKBh/M83ZDj6sKezluAHdcjVpm3ssIoZcLi59krakQWao1x8IZp24EAm5IKc+6ljJReEPvbddNGHRdyO8MSntcrkpPyUfEJ0fuQIhre9zW2K3NOVKi1GZ49JyJKiIj5MjqqSEtK46vs7bYQxC3oh3YLiPT0dFea8AIolU80pFoswA4ZfSgxdphOvDMfEkcygdLN1HXH0xV1+fGGyipi+7CLRDxWFAZzjNid5IRBa59CD450DT7S8hGIw2cblkcN8wAkgNiAeq1m4J/DUdavaz/M2YA8nIOSZfp4ePuXHiGD3YrLKEmiHGG9aLCo7R6RP6C/5herjJ9kNz9jttjC4O0AN7w3ZP11afAqzW7uz90T9GN+d5m/RLfg6/IwvSdN3V8rVt1vrAGn+QT92LJ6yB9a3p+lUiPdaMyJoepozb4nN0Xb3vbCcT8c32SnEzW2UZC5NnLHFrcku1Gvwg3YS2NH/7MQfAA7QaeU7ftMIyOZNimVS1mKowmyUGljji1mU1kojR2u8pH21yHH688hqmFVPnXrYqZSEmxbApKC+mUmWUv1QC20ogIdLaR+uONWkLRJzmfphWIorVwNSlLKvyqk5k86MlNsUgXkw1VXzQq8wzbxPEKKnJlgWHL7QfUGktWxlmIpuCxJhsvpSJT01NZbL5PCTGnmPZImN9ii6Uae0Tp1nFErFFVC4azRxh/V5+lk2lZs+h6RRgl7e3trY3egOJOOQ5kS9W2ax1Wfly7cbjYOxyKnDVviI0iv3cvfEJMJ1Km4wlY+19Or07HHcNGEgLsCPsVL44Fb+J9CRGax2u1CwvNyaTSKOZ6u6dYvIsUyllLdaN6YPX1NYTlqlUhyUFSN9Efxkc0/jx0aYHJGJZYjZ8Hf7k2Uy+WpplR6uJ9UOsIGrJqSn2XJZhUnGkirzGyEPW0emUmo6wD8NLow/ZiFvYiUo2Pxu4csyFPLAqRXaqWM0ntuC/RW2aGNGTP2No0ytauGoFNo8tjTJJJCzB7fWHBHXc/JJ66aq1CowjW6pa0UVj2tbU64n4zl5flmj40x/YPDfFMJtTSXh3Q8KNubkbc3VDtuiYUS+uBYCi5osWSy+0HX5ak0XWFclG9bypEYqHvVmZYPPVbAnSEqTg4u3uLl/Xk7kFyIyfCftmqAsL8LpaAKgiwzBxpInDg1q+wRReIhJX7cHoZrFSygfuULzbe/v2ky6Pz/nxnBreLy3OrKysrVGQ5Kp1lGU2K9kAnJR+Wsv81jVE/ozR1Bh6P5vPjlZns4lVkK3Ic0/Oe5we3/k/N+i42+PwzLgvXAAhyYNUR2Uim9nee/cpcOuLZPXV61SE0B2vWdnZDmZiEzgmb2Tuic/jdHaDET981Nbf//jRQwrq4i3fyoxnHrxKgkARRPhW+EZF2qdBZ6oonyHuiCLftTFaZS3F0UCQCt4AtJxhz1ci9bC/v7PzbltbZ38nZLayGHY41ih4E6rAfTNxFCjSWjyo3vCB10/sehT8CFmZ2WKJhaolzXV3QR0Uqcf9bYDTFy87wa/+f4OrAC3HLQFYxvUJdjafrybh+4e1lFq8UZ2jE/S2ZwRkqVcTDMPOVqxAXNKTbqfP96VAtUE+bT3nPoX02vofg2tvhR3z8yB4qCVKFZZNIR8mGamI4Dt1BlQyGtbGvXyWrWRvQnGdB+L6k0D9G9HqvNvR3tOGiD0C16145pZgUJTMsxWm8gAqopvWEiU1HdHXoVcTY9AB8cnsZjY/EV+l+Btf+nyebheYWwqbLzo6JhHDtp7PqZWZla+/9oAhbpcqRUvKsg4/gdYSGOi97bCLEdFTehuE92O6MpuqMgwwcCHxfLfH9x+K6lTQU2zv+LRHeQ00cQXMMCfQ+OlEqcqwTECof8JpOEvtLBjUYXbQ3V6dYKtZEB2CEPXXT7p9vl+pz3v+9T7EZEd7e7vy8l9AYIseh8MD3iBYmexoasJ6B7xOa4kRz5ZPeWNNWw9UMHx6L3WuOBHfhhXyLl/Yl6be9d/946UOAECrHf6+9Glb/0M4wRzzKysUNZLPgmAyUQNv5q5rGdnZ8imx2axFQF55OwOUyhIH6YnwpLvLA2w8sBo9nyFSCjr+0NPWCSzHhTXfIrQTG9CBMTA60eiZz5gAR6PNGZ4QyqA2SkyWGYWj9M51d3edD1KPoaEYqBPraH8fmBHAS7h1a+3CBaAU25V8KpVPQIPo1cQr2jyX/XBFm8lO/TTU3JspNs+moFbJc06n53wE8Wrrv3tO4fVH5MugvKBr9oG3bMVZVo3pNfFqusJxBMQmUs2gwis/VdwsQl6R28Apd8vUI9Upq7yQC+t8R1HzYUcYTC/q6YNiSeUV0cJLTyngEPxRzZeqepgtzZYqUA+FxW5fuIuj7qMY6mUHNBrgv7tIfMBuXHA6PPBObMUtqYlR7fLC1D3u0+qllWhhOcOy7AS0G8EbXzmdzi+BnYdEftcBDMZn8AcUXw9Pza898S3OwFwlUylOpBKwECIT5AXiCI25CwoPt6aKKSWh4kWYo5wPUY8Bk572jnN3+3veb++Aigim19K84+sFZDfWR2frdl66qOFreGy9BI2GFaUZq/emsiUWhkW8d+680+njoMA6X176rKcTpimfXroL7L5ALQC3vDLDw8ALmnkGBb4xTaUAPAVBSnOdagzyn36Q3SymZgM8VMSPnb7w7ykww/p/974S8rb1pL/o7AGzawGaQ+cCRd15MGqZqsxaoRIPa8vXcfUSJG2KOADTJ7e1OFpV1Mrb94nPCT0z9QgklW0qgLTug2BjyfeRwwPN4ZX45rlUdaoXfoLWVhguTdTmoZX0aZ2BnSBUsYjMPQmHnX8Bb77fs8cLSmvGCfIvJyq4rVsYNs+g63ltpTaM65+iWi5SDP1TZRsPis+9X3U5w13/AWrz+aMeILPO/v6ed7wACzcOj3MRVkjvoJPGJpDZ0GYOqaN56dJNSZY1iAypkTJQC7TbfOQGCDk8vj/Bv/MP7797d/9z8MK5sAIm19fBxbVFaOVRmw/dhrQms0Edycsfjenx1/6QdHrON4DGxSqL5JPQckRvgxQs7On+897ddIdvAVofAasBqah3IYOaD5o7zQd5uV0uEQZHuiIsL8dxLuGkGeBFkdSqsoMCBRC8q6vb5+zyOH272YHDAaQIaIU9cHrdVPrPyMpHaK26dICXVL8fUlSnpeS5yEnhB+qn8uoub5QpCt4b3bAwGu5eUC6ZD4fDjm6n89YKCDWoVVVcqAowoFUN9zvUoKuBjP7Crjd6vLZE0cS/om556YVqIcgL0icej9Phuw2/Ptj10UeOOWFRmQtBdQskEhevqXyojGHvSpHbR1L3kmAAd5STjl5xrAytLjC1FRlcmLv9scd5a75rgRI+dgBxhdcWuiEx974LY1qtIQUXJXIumff2cYcyqYheVVQIyH0htxuogGv//UmjAK+mnhIZ30B/DPnlxdtA69xra2veubVba/OL1BKw8QKr7vkJQL/PaypGNSAkHT3XubMt9/LKMpQavy8qVge3rG5FVbviAh+cWeSpBce8Y4HnF9SZ5q8/AgmF8uotwQC9i50PQmwUmQspE1/fs5mJ31G/zOPrCl+ghLWurjVFUWr17cWKFoaaWSd1EtxRPJ8DRdZQ4lHWewV390Rbt1R9X1LkuqT4GGF590RTZF6o67iONsO557tBZEHFqtV2hx1Prh6aycKVwO52OtSrBUYD13ofrCvYhPSuXYoqjf09YpZEcutOw7X89HZgbyt4Ev0vr3YbfxowL6WUdu/ToGKvaw3b8+PW5PKVWm16ura6tRGw7m19zCSRTXPT+Ha6iZhPBNprkF5U1s7cSTZu3czEEwmrNbH/OXCJdSRmnsZ5bqDGbFEzIvVAhKeVgEjYOOW0Y+u2er3WRUTagH1Rr1tdfi2oxKjV5AlnKiQs0+rVeGkZsYtDnSY8fVFluBU4hlkiuapcG6Q1h7saYcRuopiaAu0uR3ZfSVoPbZGOW9m68edo3BsTOEPOBKqPMra7IJuqbSetwF4gdhlgP6yWXbvPDzYbFZ6KiDEnv/F1TxahG3xSsPZ0+Sbb28ve3L5S24tOOHoM+wkjhm2tlKLqixg9duJ2W5FuYom5Zhi3ZZR3qcMVBuix49SM52iMzrgBRu5BDMVCin4J6SP3evFwT9iZEsDjoWvlpWZ4d7M7SGEsLUVUK+X2SgMXAVnD9p3pXt6hEcG97MXbN0g3YNjQXYLGb8kW980td0SWZW/Q8BOWCOzxjRA512s/jFZDBSft1zMGhJ6bJkoxog/8Mv4IjF14JY6LyoS+j/RBDm5C+kH8ZAA3mW8kf+KBDMKOE0r7eBAx4fwXzp/mg33GzjNTzklBoVMfxo2Bh2HmwRvRgZ7+3xqDflIHVBwJvs8VK9iMQG7STF4Qscu29wzAZdMen16H/J0BxGw/EY/bDmGpjJ2Wfch8WhT1PXaB2Z6bzQkiMmTHzKtsqjncxVIBL7HcM7MZqZjM4aRle2HyKV+7cF3GKbCyKWcDHok+jJpo+9FsNg3w7mDj1SJGQ4GEz4nlXppNpgHP8fkw+4dmk9mD8AIjryGz2exCxBkj2r4zm04dS4W/YrTztgKZR/adBv9PQ3actF61iN14lsMaRdlemE1IRRqf64KwF0g8M+J0PC9jjuZbxC//iDv7sg+1QtgbeoafVwsky2IBe7KcI9QBOBGhb3Dnyi0xv/gP8Rejyq2QLb/EGWkg7JBvjR4BjHG8irJZR5g3gPsGa2EDIWd6jY3HW9ZoFV7PC3gDQxVlk89md+GOn+q8zJ1f0Q+NofWezeQywK+G9IeAnTfXLX+7Y4y87DtEl78cghFdL4SCudVe/M0hBSanyxjroPthclXUKHG9VzbpCTcqsGeTKuyF/0qzYS+Yuw5AwNyhrNP6q8FP3zgNPMZ6fCOvH8ylBQSGvVeOUDZbXpwBdt5usxcwnBR9Fjz73gBaO6+GzF4W9Qp/ngzrUKYXRA0wG/YWaA89x16FsttyP5nNyj/5LXZaO5MvTRcXh70CYL9sblSogMMurpz5z9HjxVd4xWXP2VuhJP9NGacptOfKhclvygXz5YU1QbHvxOCzKHA8j+KMkLEG8i0wrxQ8x1o1bAVXrAArLVt5qDVa/67vcMYZuefe1lhA6b1swymuQiv4YggZa1soZ8Je1GPA1WvXdgj46wy8WmOZhoIXtlyunMvlCj98P1QolwuFHfAv7cppb7wR9h9aoY+s4MPvX0Yl16QLnTUnywIfkWKxF0Mak0xbYWiobMupjt32ymw2ezi65cZPlm2nq6Q99xwonvTqpVJ6zF2Okh27HnA/Fgrlk/XRXvi2fmACND+5SfNDXS3g/dJzMOPqHWd7bkeJ+utTyr6ztHvts8u2ltmpoQVulxT9AZoRe26ozy8V4IvCUEGZfY2Vwch3r1rHFmpE34+F8uVJOGy5kLscC1HCACRm++n/HZODcNf3HgdfojkkDNmAUTc/FcEOb6EF9oEageCrF/p88P8Btl/ldXAd/QYAAAAASUVORK5CYII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905000"/>
            <a:ext cx="9144000" cy="35043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48914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Paper Module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52600"/>
            <a:ext cx="8153400" cy="4800600"/>
          </a:xfrm>
        </p:spPr>
        <p:txBody>
          <a:bodyPr>
            <a:normAutofit/>
          </a:bodyPr>
          <a:lstStyle/>
          <a:p>
            <a:pPr lvl="0"/>
            <a:r>
              <a:rPr lang="en-US" sz="3200" dirty="0" smtClean="0"/>
              <a:t>Activity 1: </a:t>
            </a:r>
          </a:p>
          <a:p>
            <a:pPr lvl="2"/>
            <a:r>
              <a:rPr lang="en-US" dirty="0" smtClean="0"/>
              <a:t>Topic is Addressing the impact of climate change</a:t>
            </a:r>
          </a:p>
          <a:p>
            <a:pPr lvl="2"/>
            <a:r>
              <a:rPr lang="en-US" dirty="0" smtClean="0"/>
              <a:t>Students individually write 1 </a:t>
            </a:r>
            <a:r>
              <a:rPr lang="en-US" dirty="0" err="1" smtClean="0"/>
              <a:t>preambular</a:t>
            </a:r>
            <a:r>
              <a:rPr lang="en-US" dirty="0" smtClean="0"/>
              <a:t> clause and 1 operative clause</a:t>
            </a:r>
          </a:p>
          <a:p>
            <a:pPr lvl="2"/>
            <a:r>
              <a:rPr lang="en-US" dirty="0" smtClean="0"/>
              <a:t>Share clause and feedback</a:t>
            </a:r>
          </a:p>
          <a:p>
            <a:endParaRPr lang="en-US" sz="3000" dirty="0" smtClean="0"/>
          </a:p>
          <a:p>
            <a:r>
              <a:rPr lang="en-US" sz="3000" dirty="0" smtClean="0"/>
              <a:t>Activity 2: </a:t>
            </a:r>
            <a:endParaRPr lang="en-US" sz="3000" dirty="0"/>
          </a:p>
          <a:p>
            <a:pPr lvl="2"/>
            <a:r>
              <a:rPr lang="en-US" dirty="0" smtClean="0"/>
              <a:t>Students get in groups of 4-5 and write 3 </a:t>
            </a:r>
            <a:r>
              <a:rPr lang="en-US" dirty="0" err="1" smtClean="0"/>
              <a:t>preambs</a:t>
            </a:r>
            <a:r>
              <a:rPr lang="en-US" dirty="0" smtClean="0"/>
              <a:t> and 3 operatives</a:t>
            </a:r>
          </a:p>
          <a:p>
            <a:pPr lvl="2"/>
            <a:r>
              <a:rPr lang="en-US" dirty="0"/>
              <a:t>Share clause and feedback</a:t>
            </a:r>
          </a:p>
          <a:p>
            <a:pPr lvl="2"/>
            <a:endParaRPr lang="en-US" dirty="0"/>
          </a:p>
        </p:txBody>
      </p:sp>
      <p:sp>
        <p:nvSpPr>
          <p:cNvPr id="4" name="AutoShape 4" descr="data:image/png;base64,iVBORw0KGgoAAAANSUhEUgAAANcAAADqCAMAAAAGRyD0AAAB4FBMVEX////OESYAOKgAAADLAAD77+9AWrMANKckYsHMACf/zwDKACgAOasAXgClpaX/1QD4+PgATwChoaHx8fHp6ekAUwDQ0NAASgAcYMTf39/EAADd3d26urrl5eUAWQDS0tKYmJiQkJCysrLOABhccJsARgDOABHAAADFxcXtqhSGhoYAPwAAUby0AADSBCGTk5Pebh4AV751dXUALahRUVHwsxEAAHkAAG9cXFzzvg/kiRoAKKWlAADnlRjhexw5OTmFAACdZ2rroBb1xA1vc4UAAFkANgDbYh8AaADR29EfHx//3ADSMCQAAIvLiY3ax8iPqI+GISl7MTYjIyPigRuAlYBYgViywLKesJ6nsKfX39e8Mz29UVh1lnUkZyTKm57SsrRdc11Da0PbzMw4cDi8JzM2YTa8QkoyXqjGpzqqllfa4vLnjACUq9vYRwC1xeaZi2Gzlz0AEwDWRSKVjHA/TT85YTnHf4N3ltPfthdNeckbUhonTCdKYkpRflHIgIXDZ20AIQBPVnIADVgIIFs9SXgAH4wALo8AIW1WXHYhNHEAFXl2eo4KJmxMVn4AAF6ATVCYgoOEABKNVFiDY2R7HSRfAACeenxSJCeZiIlzAABNZ5pncGeLpNhPe8knQSeCAl+UAAATQElEQVR4nN1di1/b1tmWK29GyBay5Qu25ZtcbNmAMRgbbIOhhMZNQgJJuIVAcBooaZtLN9aSJVvD0pY1aZquyfbl69Zs/+p3zpEM5i6LoyN/e36/gkNl+zx63/NezzmiqDMjGH0L8IEC+PvNmzfXrl29+vq1fPYPNwm8+Ha8NxGPZ46AJdP7d7PHpwtB15vxQDxjOR7xcdHsQTYJXvz59UjiJE4ImeTfBLOHqh3+UwXVwGzcZfZwNYCPSD9fG9cgqAYErgXNHvZJcMuut1ehkWiGkyKykV/MHvzRAEJ6Mz4S0EFJRaLVTH5Idn2gT0gHRNb79xaxH/yZhbQf8XHObEoQ/zNydiEdQCvYD8mKlZKCFrAfb/CKqo7EP8wVmTBiCC0osqiZvLiEQbzALDMzsLpmjBoiZMZN08WQUWqIEDDNR0eNU0OAXr9ZvK4aqIaAl9ckWsFeI2lZ4h+YxOuXuKG8MtdM4vXaUDW0xN+aQ0tOGkrLknljDi+DxWXJmDO/fjbUyAMkTfFfXmONIcBIzAxeRmshwD958rQM10IgL458gGi8FgIkyTswAlpohqH/xXgttJgQcEQMzU/2EB8gy+sfJLQQESOaW6aJaCECydzSS0gLIcbJ0eLHSWkh5EXONXNGlEKPQy+5+SWRm13/vbzib4lVEYnyyvzvOKlavRggyMvyOjNCyNST5UVucYdMltc/b5ChZXi55iB6CU0wL2FeCUJ6GCGRUjZgmAwt4rxGomT6DwZX5Q+jl0x6SZxX/G9EeBnbzDsCI2RCKSKlqH28yMS+BneHDiNAZs2lsU3KI5Ak0rckPr0I1TgMXLJxDEaI+C+DVg4djySZOGqcMK0Mmdoo6WgehBtE3PLPpK08oXCDSCNlH8ZJhBt+4lY+SWRZrIu0lc+8JkGLvJVPREnQ4klbeUu8jwQvwjU2iF6JAK+3xK185qqbAC+SLSKVF4neOemSDQSJMpux617N42Xk8utjkCEQRRm2C+AkXleN50W081XnRaB4+AF5NbQkCISH41YTYPyKANn/GxNg/OJKU/bhuo0vHprCSzJcDYMRo7/hKBh/M83ZDj6sKezluAHdcjVpm3ssIoZcLi59krakQWao1x8IZp24EAm5IKc+6ljJReEPvbddNGHRdyO8MSntcrkpPyUfEJ0fuQIhre9zW2K3NOVKi1GZ49JyJKiIj5MjqqSEtK46vs7bYQxC3oh3YLiPT0dFea8AIolU80pFoswA4ZfSgxdphOvDMfEkcygdLN1HXH0xV1+fGGyipi+7CLRDxWFAZzjNid5IRBa59CD450DT7S8hGIw2cblkcN8wAkgNiAeq1m4J/DUdavaz/M2YA8nIOSZfp4ePuXHiGD3YrLKEmiHGG9aLCo7R6RP6C/5herjJ9kNz9jttjC4O0AN7w3ZP11afAqzW7uz90T9GN+d5m/RLfg6/IwvSdN3V8rVt1vrAGn+QT92LJ6yB9a3p+lUiPdaMyJoepozb4nN0Xb3vbCcT8c32SnEzW2UZC5NnLHFrcku1Gvwg3YS2NH/7MQfAA7QaeU7ftMIyOZNimVS1mKowmyUGljji1mU1kojR2u8pH21yHH688hqmFVPnXrYqZSEmxbApKC+mUmWUv1QC20ogIdLaR+uONWkLRJzmfphWIorVwNSlLKvyqk5k86MlNsUgXkw1VXzQq8wzbxPEKKnJlgWHL7QfUGktWxlmIpuCxJhsvpSJT01NZbL5PCTGnmPZImN9ii6Uae0Tp1nFErFFVC4azRxh/V5+lk2lZs+h6RRgl7e3trY3egOJOOQ5kS9W2ax1Wfly7cbjYOxyKnDVviI0iv3cvfEJMJ1Km4wlY+19Or07HHcNGEgLsCPsVL44Fb+J9CRGax2u1CwvNyaTSKOZ6u6dYvIsUyllLdaN6YPX1NYTlqlUhyUFSN9Efxkc0/jx0aYHJGJZYjZ8Hf7k2Uy+WpplR6uJ9UOsIGrJqSn2XJZhUnGkirzGyEPW0emUmo6wD8NLow/ZiFvYiUo2Pxu4csyFPLAqRXaqWM0ntuC/RW2aGNGTP2No0ytauGoFNo8tjTJJJCzB7fWHBHXc/JJ66aq1CowjW6pa0UVj2tbU64n4zl5flmj40x/YPDfFMJtTSXh3Q8KNubkbc3VDtuiYUS+uBYCi5osWSy+0HX5ak0XWFclG9bypEYqHvVmZYPPVbAnSEqTg4u3uLl/Xk7kFyIyfCftmqAsL8LpaAKgiwzBxpInDg1q+wRReIhJX7cHoZrFSygfuULzbe/v2ky6Pz/nxnBreLy3OrKysrVGQ5Kp1lGU2K9kAnJR+Wsv81jVE/ozR1Bh6P5vPjlZns4lVkK3Ic0/Oe5we3/k/N+i42+PwzLgvXAAhyYNUR2Uim9nee/cpcOuLZPXV61SE0B2vWdnZDmZiEzgmb2Tuic/jdHaDET981Nbf//jRQwrq4i3fyoxnHrxKgkARRPhW+EZF2qdBZ6oonyHuiCLftTFaZS3F0UCQCt4AtJxhz1ci9bC/v7PzbltbZ38nZLayGHY41ih4E6rAfTNxFCjSWjyo3vCB10/sehT8CFmZ2WKJhaolzXV3QR0Uqcf9bYDTFy87wa/+f4OrAC3HLQFYxvUJdjafrybh+4e1lFq8UZ2jE/S2ZwRkqVcTDMPOVqxAXNKTbqfP96VAtUE+bT3nPoX02vofg2tvhR3z8yB4qCVKFZZNIR8mGamI4Dt1BlQyGtbGvXyWrWRvQnGdB+L6k0D9G9HqvNvR3tOGiD0C16145pZgUJTMsxWm8gAqopvWEiU1HdHXoVcTY9AB8cnsZjY/EV+l+Btf+nyebheYWwqbLzo6JhHDtp7PqZWZla+/9oAhbpcqRUvKsg4/gdYSGOi97bCLEdFTehuE92O6MpuqMgwwcCHxfLfH9x+K6lTQU2zv+LRHeQ00cQXMMCfQ+OlEqcqwTECof8JpOEvtLBjUYXbQ3V6dYKtZEB2CEPXXT7p9vl+pz3v+9T7EZEd7e7vy8l9AYIseh8MD3iBYmexoasJ6B7xOa4kRz5ZPeWNNWw9UMHx6L3WuOBHfhhXyLl/Yl6be9d/946UOAECrHf6+9Glb/0M4wRzzKysUNZLPgmAyUQNv5q5rGdnZ8imx2axFQF55OwOUyhIH6YnwpLvLA2w8sBo9nyFSCjr+0NPWCSzHhTXfIrQTG9CBMTA60eiZz5gAR6PNGZ4QyqA2SkyWGYWj9M51d3edD1KPoaEYqBPraH8fmBHAS7h1a+3CBaAU25V8KpVPQIPo1cQr2jyX/XBFm8lO/TTU3JspNs+moFbJc06n53wE8Wrrv3tO4fVH5MugvKBr9oG3bMVZVo3pNfFqusJxBMQmUs2gwis/VdwsQl6R28Apd8vUI9Upq7yQC+t8R1HzYUcYTC/q6YNiSeUV0cJLTyngEPxRzZeqepgtzZYqUA+FxW5fuIuj7qMY6mUHNBrgv7tIfMBuXHA6PPBObMUtqYlR7fLC1D3u0+qllWhhOcOy7AS0G8EbXzmdzi+BnYdEftcBDMZn8AcUXw9Pza898S3OwFwlUylOpBKwECIT5AXiCI25CwoPt6aKKSWh4kWYo5wPUY8Bk572jnN3+3veb++Aigim19K84+sFZDfWR2frdl66qOFreGy9BI2GFaUZq/emsiUWhkW8d+680+njoMA6X176rKcTpimfXroL7L5ALQC3vDLDw8ALmnkGBb4xTaUAPAVBSnOdagzyn36Q3SymZgM8VMSPnb7w7ykww/p/974S8rb1pL/o7AGzawGaQ+cCRd15MGqZqsxaoRIPa8vXcfUSJG2KOADTJ7e1OFpV1Mrb94nPCT0z9QgklW0qgLTug2BjyfeRwwPN4ZX45rlUdaoXfoLWVhguTdTmoZX0aZ2BnSBUsYjMPQmHnX8Bb77fs8cLSmvGCfIvJyq4rVsYNs+g63ltpTaM65+iWi5SDP1TZRsPis+9X3U5w13/AWrz+aMeILPO/v6ed7wACzcOj3MRVkjvoJPGJpDZ0GYOqaN56dJNSZY1iAypkTJQC7TbfOQGCDk8vj/Bv/MP7797d/9z8MK5sAIm19fBxbVFaOVRmw/dhrQms0Edycsfjenx1/6QdHrON4DGxSqL5JPQckRvgxQs7On+897ddIdvAVofAasBqah3IYOaD5o7zQd5uV0uEQZHuiIsL8dxLuGkGeBFkdSqsoMCBRC8q6vb5+zyOH272YHDAaQIaIU9cHrdVPrPyMpHaK26dICXVL8fUlSnpeS5yEnhB+qn8uoub5QpCt4b3bAwGu5eUC6ZD4fDjm6n89YKCDWoVVVcqAowoFUN9zvUoKuBjP7Crjd6vLZE0cS/om556YVqIcgL0icej9Phuw2/Ptj10UeOOWFRmQtBdQskEhevqXyojGHvSpHbR1L3kmAAd5STjl5xrAytLjC1FRlcmLv9scd5a75rgRI+dgBxhdcWuiEx974LY1qtIQUXJXIumff2cYcyqYheVVQIyH0htxuogGv//UmjAK+mnhIZ30B/DPnlxdtA69xra2veubVba/OL1BKw8QKr7vkJQL/PaypGNSAkHT3XubMt9/LKMpQavy8qVge3rG5FVbviAh+cWeSpBce8Y4HnF9SZ5q8/AgmF8uotwQC9i50PQmwUmQspE1/fs5mJ31G/zOPrCl+ghLWurjVFUWr17cWKFoaaWSd1EtxRPJ8DRdZQ4lHWewV390Rbt1R9X1LkuqT4GGF590RTZF6o67iONsO557tBZEHFqtV2hx1Prh6aycKVwO52OtSrBUYD13ofrCvYhPSuXYoqjf09YpZEcutOw7X89HZgbyt4Ev0vr3YbfxowL6WUdu/ToGKvaw3b8+PW5PKVWm16ura6tRGw7m19zCSRTXPT+Ha6iZhPBNprkF5U1s7cSTZu3czEEwmrNbH/OXCJdSRmnsZ5bqDGbFEzIvVAhKeVgEjYOOW0Y+u2er3WRUTagH1Rr1tdfi2oxKjV5AlnKiQs0+rVeGkZsYtDnSY8fVFluBU4hlkiuapcG6Q1h7saYcRuopiaAu0uR3ZfSVoPbZGOW9m68edo3BsTOEPOBKqPMra7IJuqbSetwF4gdhlgP6yWXbvPDzYbFZ6KiDEnv/F1TxahG3xSsPZ0+Sbb28ve3L5S24tOOHoM+wkjhm2tlKLqixg9duJ2W5FuYom5Zhi3ZZR3qcMVBuix49SM52iMzrgBRu5BDMVCin4J6SP3evFwT9iZEsDjoWvlpWZ4d7M7SGEsLUVUK+X2SgMXAVnD9p3pXt6hEcG97MXbN0g3YNjQXYLGb8kW980td0SWZW/Q8BOWCOzxjRA512s/jFZDBSft1zMGhJ6bJkoxog/8Mv4IjF14JY6LyoS+j/RBDm5C+kH8ZAA3mW8kf+KBDMKOE0r7eBAx4fwXzp/mg33GzjNTzklBoVMfxo2Bh2HmwRvRgZ7+3xqDflIHVBwJvs8VK9iMQG7STF4Qscu29wzAZdMen16H/J0BxGw/EY/bDmGpjJ2Wfch8WhT1PXaB2Z6bzQkiMmTHzKtsqjncxVIBL7HcM7MZqZjM4aRle2HyKV+7cF3GKbCyKWcDHok+jJpo+9FsNg3w7mDj1SJGQ4GEz4nlXppNpgHP8fkw+4dmk9mD8AIjryGz2exCxBkj2r4zm04dS4W/YrTztgKZR/adBv9PQ3actF61iN14lsMaRdlemE1IRRqf64KwF0g8M+J0PC9jjuZbxC//iDv7sg+1QtgbeoafVwsky2IBe7KcI9QBOBGhb3Dnyi0xv/gP8Rejyq2QLb/EGWkg7JBvjR4BjHG8irJZR5g3gPsGa2EDIWd6jY3HW9ZoFV7PC3gDQxVlk89md+GOn+q8zJ1f0Q+NofWezeQywK+G9IeAnTfXLX+7Y4y87DtEl78cghFdL4SCudVe/M0hBSanyxjroPthclXUKHG9VzbpCTcqsGeTKuyF/0qzYS+Yuw5AwNyhrNP6q8FP3zgNPMZ6fCOvH8ylBQSGvVeOUDZbXpwBdt5usxcwnBR9Fjz73gBaO6+GzF4W9Qp/ngzrUKYXRA0wG/YWaA89x16FsttyP5nNyj/5LXZaO5MvTRcXh70CYL9sblSogMMurpz5z9HjxVd4xWXP2VuhJP9NGacptOfKhclvygXz5YU1QbHvxOCzKHA8j+KMkLEG8i0wrxQ8x1o1bAVXrAArLVt5qDVa/67vcMYZuefe1lhA6b1swymuQiv4YggZa1soZ8Je1GPA1WvXdgj46wy8WmOZhoIXtlyunMvlCj98P1QolwuFHfAv7cppb7wR9h9aoY+s4MPvX0Yl16QLnTUnywIfkWKxF0Mak0xbYWiobMupjt32ymw2ezi65cZPlm2nq6Q99xwonvTqpVJ6zF2Okh27HnA/Fgrlk/XRXvi2fmACND+5SfNDXS3g/dJzMOPqHWd7bkeJ+utTyr6ztHvts8u2ltmpoQVulxT9AZoRe26ozy8V4IvCUEGZfY2Vwch3r1rHFmpE34+F8uVJOGy5kLscC1HCACRm++n/HZODcNf3HgdfojkkDNmAUTc/FcEOb6EF9oEageCrF/p88P8Btl/ldXAd/QY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data:image/png;base64,iVBORw0KGgoAAAANSUhEUgAAANcAAADqCAMAAAAGRyD0AAAB4FBMVEX////OESYAOKgAAADLAAD77+9AWrMANKckYsHMACf/zwDKACgAOasAXgClpaX/1QD4+PgATwChoaHx8fHp6ekAUwDQ0NAASgAcYMTf39/EAADd3d26urrl5eUAWQDS0tKYmJiQkJCysrLOABhccJsARgDOABHAAADFxcXtqhSGhoYAPwAAUby0AADSBCGTk5Pebh4AV751dXUALahRUVHwsxEAAHkAAG9cXFzzvg/kiRoAKKWlAADnlRjhexw5OTmFAACdZ2rroBb1xA1vc4UAAFkANgDbYh8AaADR29EfHx//3ADSMCQAAIvLiY3ax8iPqI+GISl7MTYjIyPigRuAlYBYgViywLKesJ6nsKfX39e8Mz29UVh1lnUkZyTKm57SsrRdc11Da0PbzMw4cDi8JzM2YTa8QkoyXqjGpzqqllfa4vLnjACUq9vYRwC1xeaZi2Gzlz0AEwDWRSKVjHA/TT85YTnHf4N3ltPfthdNeckbUhonTCdKYkpRflHIgIXDZ20AIQBPVnIADVgIIFs9SXgAH4wALo8AIW1WXHYhNHEAFXl2eo4KJmxMVn4AAF6ATVCYgoOEABKNVFiDY2R7HSRfAACeenxSJCeZiIlzAABNZ5pncGeLpNhPe8knQSeCAl+UAAATQElEQVR4nN1di1/b1tmWK29GyBay5Qu25ZtcbNmAMRgbbIOhhMZNQgJJuIVAcBooaZtLN9aSJVvD0pY1aZquyfbl69Zs/+p3zpEM5i6LoyN/e36/gkNl+zx63/NezzmiqDMjGH0L8IEC+PvNmzfXrl29+vq1fPYPNwm8+Ha8NxGPZ46AJdP7d7PHpwtB15vxQDxjOR7xcdHsQTYJXvz59UjiJE4ImeTfBLOHqh3+UwXVwGzcZfZwNYCPSD9fG9cgqAYErgXNHvZJcMuut1ehkWiGkyKykV/MHvzRAEJ6Mz4S0EFJRaLVTH5Idn2gT0gHRNb79xaxH/yZhbQf8XHObEoQ/zNydiEdQCvYD8mKlZKCFrAfb/CKqo7EP8wVmTBiCC0osqiZvLiEQbzALDMzsLpmjBoiZMZN08WQUWqIEDDNR0eNU0OAXr9ZvK4aqIaAl9ckWsFeI2lZ4h+YxOuXuKG8MtdM4vXaUDW0xN+aQ0tOGkrLknljDi+DxWXJmDO/fjbUyAMkTfFfXmONIcBIzAxeRmshwD958rQM10IgL458gGi8FgIkyTswAlpohqH/xXgttJgQcEQMzU/2EB8gy+sfJLQQESOaW6aJaCECydzSS0gLIcbJ0eLHSWkh5EXONXNGlEKPQy+5+SWRm13/vbzib4lVEYnyyvzvOKlavRggyMvyOjNCyNST5UVucYdMltc/b5ChZXi55iB6CU0wL2FeCUJ6GCGRUjZgmAwt4rxGomT6DwZX5Q+jl0x6SZxX/G9EeBnbzDsCI2RCKSKlqH28yMS+BneHDiNAZs2lsU3KI5Ak0rckPr0I1TgMXLJxDEaI+C+DVg4djySZOGqcMK0Mmdoo6WgehBtE3PLPpK08oXCDSCNlH8ZJhBt+4lY+SWRZrIu0lc+8JkGLvJVPREnQ4klbeUu8jwQvwjU2iF6JAK+3xK185qqbAC+SLSKVF4neOemSDQSJMpux617N42Xk8utjkCEQRRm2C+AkXleN50W081XnRaB4+AF5NbQkCISH41YTYPyKANn/GxNg/OJKU/bhuo0vHprCSzJcDYMRo7/hKBh/M83ZDj6sKezluAHdcjVpm3ssIoZcLi59krakQWao1x8IZp24EAm5IKc+6ljJReEPvbddNGHRdyO8MSntcrkpPyUfEJ0fuQIhre9zW2K3NOVKi1GZ49JyJKiIj5MjqqSEtK46vs7bYQxC3oh3YLiPT0dFea8AIolU80pFoswA4ZfSgxdphOvDMfEkcygdLN1HXH0xV1+fGGyipi+7CLRDxWFAZzjNid5IRBa59CD450DT7S8hGIw2cblkcN8wAkgNiAeq1m4J/DUdavaz/M2YA8nIOSZfp4ePuXHiGD3YrLKEmiHGG9aLCo7R6RP6C/5herjJ9kNz9jttjC4O0AN7w3ZP11afAqzW7uz90T9GN+d5m/RLfg6/IwvSdN3V8rVt1vrAGn+QT92LJ6yB9a3p+lUiPdaMyJoepozb4nN0Xb3vbCcT8c32SnEzW2UZC5NnLHFrcku1Gvwg3YS2NH/7MQfAA7QaeU7ftMIyOZNimVS1mKowmyUGljji1mU1kojR2u8pH21yHH688hqmFVPnXrYqZSEmxbApKC+mUmWUv1QC20ogIdLaR+uONWkLRJzmfphWIorVwNSlLKvyqk5k86MlNsUgXkw1VXzQq8wzbxPEKKnJlgWHL7QfUGktWxlmIpuCxJhsvpSJT01NZbL5PCTGnmPZImN9ii6Uae0Tp1nFErFFVC4azRxh/V5+lk2lZs+h6RRgl7e3trY3egOJOOQ5kS9W2ax1Wfly7cbjYOxyKnDVviI0iv3cvfEJMJ1Km4wlY+19Or07HHcNGEgLsCPsVL44Fb+J9CRGax2u1CwvNyaTSKOZ6u6dYvIsUyllLdaN6YPX1NYTlqlUhyUFSN9Efxkc0/jx0aYHJGJZYjZ8Hf7k2Uy+WpplR6uJ9UOsIGrJqSn2XJZhUnGkirzGyEPW0emUmo6wD8NLow/ZiFvYiUo2Pxu4csyFPLAqRXaqWM0ntuC/RW2aGNGTP2No0ytauGoFNo8tjTJJJCzB7fWHBHXc/JJ66aq1CowjW6pa0UVj2tbU64n4zl5flmj40x/YPDfFMJtTSXh3Q8KNubkbc3VDtuiYUS+uBYCi5osWSy+0HX5ak0XWFclG9bypEYqHvVmZYPPVbAnSEqTg4u3uLl/Xk7kFyIyfCftmqAsL8LpaAKgiwzBxpInDg1q+wRReIhJX7cHoZrFSygfuULzbe/v2ky6Pz/nxnBreLy3OrKysrVGQ5Kp1lGU2K9kAnJR+Wsv81jVE/ozR1Bh6P5vPjlZns4lVkK3Ic0/Oe5we3/k/N+i42+PwzLgvXAAhyYNUR2Uim9nee/cpcOuLZPXV61SE0B2vWdnZDmZiEzgmb2Tuic/jdHaDET981Nbf//jRQwrq4i3fyoxnHrxKgkARRPhW+EZF2qdBZ6oonyHuiCLftTFaZS3F0UCQCt4AtJxhz1ci9bC/v7PzbltbZ38nZLayGHY41ih4E6rAfTNxFCjSWjyo3vCB10/sehT8CFmZ2WKJhaolzXV3QR0Uqcf9bYDTFy87wa/+f4OrAC3HLQFYxvUJdjafrybh+4e1lFq8UZ2jE/S2ZwRkqVcTDMPOVqxAXNKTbqfP96VAtUE+bT3nPoX02vofg2tvhR3z8yB4qCVKFZZNIR8mGamI4Dt1BlQyGtbGvXyWrWRvQnGdB+L6k0D9G9HqvNvR3tOGiD0C16145pZgUJTMsxWm8gAqopvWEiU1HdHXoVcTY9AB8cnsZjY/EV+l+Btf+nyebheYWwqbLzo6JhHDtp7PqZWZla+/9oAhbpcqRUvKsg4/gdYSGOi97bCLEdFTehuE92O6MpuqMgwwcCHxfLfH9x+K6lTQU2zv+LRHeQ00cQXMMCfQ+OlEqcqwTECof8JpOEvtLBjUYXbQ3V6dYKtZEB2CEPXXT7p9vl+pz3v+9T7EZEd7e7vy8l9AYIseh8MD3iBYmexoasJ6B7xOa4kRz5ZPeWNNWw9UMHx6L3WuOBHfhhXyLl/Yl6be9d/946UOAECrHf6+9Glb/0M4wRzzKysUNZLPgmAyUQNv5q5rGdnZ8imx2axFQF55OwOUyhIH6YnwpLvLA2w8sBo9nyFSCjr+0NPWCSzHhTXfIrQTG9CBMTA60eiZz5gAR6PNGZ4QyqA2SkyWGYWj9M51d3edD1KPoaEYqBPraH8fmBHAS7h1a+3CBaAU25V8KpVPQIPo1cQr2jyX/XBFm8lO/TTU3JspNs+moFbJc06n53wE8Wrrv3tO4fVH5MugvKBr9oG3bMVZVo3pNfFqusJxBMQmUs2gwis/VdwsQl6R28Apd8vUI9Upq7yQC+t8R1HzYUcYTC/q6YNiSeUV0cJLTyngEPxRzZeqepgtzZYqUA+FxW5fuIuj7qMY6mUHNBrgv7tIfMBuXHA6PPBObMUtqYlR7fLC1D3u0+qllWhhOcOy7AS0G8EbXzmdzi+BnYdEftcBDMZn8AcUXw9Pza898S3OwFwlUylOpBKwECIT5AXiCI25CwoPt6aKKSWh4kWYo5wPUY8Bk572jnN3+3veb++Aigim19K84+sFZDfWR2frdl66qOFreGy9BI2GFaUZq/emsiUWhkW8d+680+njoMA6X176rKcTpimfXroL7L5ALQC3vDLDw8ALmnkGBb4xTaUAPAVBSnOdagzyn36Q3SymZgM8VMSPnb7w7ykww/p/974S8rb1pL/o7AGzawGaQ+cCRd15MGqZqsxaoRIPa8vXcfUSJG2KOADTJ7e1OFpV1Mrb94nPCT0z9QgklW0qgLTug2BjyfeRwwPN4ZX45rlUdaoXfoLWVhguTdTmoZX0aZ2BnSBUsYjMPQmHnX8Bb77fs8cLSmvGCfIvJyq4rVsYNs+g63ltpTaM65+iWi5SDP1TZRsPis+9X3U5w13/AWrz+aMeILPO/v6ed7wACzcOj3MRVkjvoJPGJpDZ0GYOqaN56dJNSZY1iAypkTJQC7TbfOQGCDk8vj/Bv/MP7797d/9z8MK5sAIm19fBxbVFaOVRmw/dhrQms0Edycsfjenx1/6QdHrON4DGxSqL5JPQckRvgxQs7On+897ddIdvAVofAasBqah3IYOaD5o7zQd5uV0uEQZHuiIsL8dxLuGkGeBFkdSqsoMCBRC8q6vb5+zyOH272YHDAaQIaIU9cHrdVPrPyMpHaK26dICXVL8fUlSnpeS5yEnhB+qn8uoub5QpCt4b3bAwGu5eUC6ZD4fDjm6n89YKCDWoVVVcqAowoFUN9zvUoKuBjP7Crjd6vLZE0cS/om556YVqIcgL0icej9Phuw2/Ptj10UeOOWFRmQtBdQskEhevqXyojGHvSpHbR1L3kmAAd5STjl5xrAytLjC1FRlcmLv9scd5a75rgRI+dgBxhdcWuiEx974LY1qtIQUXJXIumff2cYcyqYheVVQIyH0htxuogGv//UmjAK+mnhIZ30B/DPnlxdtA69xra2veubVba/OL1BKw8QKr7vkJQL/PaypGNSAkHT3XubMt9/LKMpQavy8qVge3rG5FVbviAh+cWeSpBce8Y4HnF9SZ5q8/AgmF8uotwQC9i50PQmwUmQspE1/fs5mJ31G/zOPrCl+ghLWurjVFUWr17cWKFoaaWSd1EtxRPJ8DRdZQ4lHWewV390Rbt1R9X1LkuqT4GGF590RTZF6o67iONsO557tBZEHFqtV2hx1Prh6aycKVwO52OtSrBUYD13ofrCvYhPSuXYoqjf09YpZEcutOw7X89HZgbyt4Ev0vr3YbfxowL6WUdu/ToGKvaw3b8+PW5PKVWm16ura6tRGw7m19zCSRTXPT+Ha6iZhPBNprkF5U1s7cSTZu3czEEwmrNbH/OXCJdSRmnsZ5bqDGbFEzIvVAhKeVgEjYOOW0Y+u2er3WRUTagH1Rr1tdfi2oxKjV5AlnKiQs0+rVeGkZsYtDnSY8fVFluBU4hlkiuapcG6Q1h7saYcRuopiaAu0uR3ZfSVoPbZGOW9m68edo3BsTOEPOBKqPMra7IJuqbSetwF4gdhlgP6yWXbvPDzYbFZ6KiDEnv/F1TxahG3xSsPZ0+Sbb28ve3L5S24tOOHoM+wkjhm2tlKLqixg9duJ2W5FuYom5Zhi3ZZR3qcMVBuix49SM52iMzrgBRu5BDMVCin4J6SP3evFwT9iZEsDjoWvlpWZ4d7M7SGEsLUVUK+X2SgMXAVnD9p3pXt6hEcG97MXbN0g3YNjQXYLGb8kW980td0SWZW/Q8BOWCOzxjRA512s/jFZDBSft1zMGhJ6bJkoxog/8Mv4IjF14JY6LyoS+j/RBDm5C+kH8ZAA3mW8kf+KBDMKOE0r7eBAx4fwXzp/mg33GzjNTzklBoVMfxo2Bh2HmwRvRgZ7+3xqDflIHVBwJvs8VK9iMQG7STF4Qscu29wzAZdMen16H/J0BxGw/EY/bDmGpjJ2Wfch8WhT1PXaB2Z6bzQkiMmTHzKtsqjncxVIBL7HcM7MZqZjM4aRle2HyKV+7cF3GKbCyKWcDHok+jJpo+9FsNg3w7mDj1SJGQ4GEz4nlXppNpgHP8fkw+4dmk9mD8AIjryGz2exCxBkj2r4zm04dS4W/YrTztgKZR/adBv9PQ3actF61iN14lsMaRdlemE1IRRqf64KwF0g8M+J0PC9jjuZbxC//iDv7sg+1QtgbeoafVwsky2IBe7KcI9QBOBGhb3Dnyi0xv/gP8Rejyq2QLb/EGWkg7JBvjR4BjHG8irJZR5g3gPsGa2EDIWd6jY3HW9ZoFV7PC3gDQxVlk89md+GOn+q8zJ1f0Q+NofWezeQywK+G9IeAnTfXLX+7Y4y87DtEl78cghFdL4SCudVe/M0hBSanyxjroPthclXUKHG9VzbpCTcqsGeTKuyF/0qzYS+Yuw5AwNyhrNP6q8FP3zgNPMZ6fCOvH8ylBQSGvVeOUDZbXpwBdt5usxcwnBR9Fjz73gBaO6+GzF4W9Qp/ngzrUKYXRA0wG/YWaA89x16FsttyP5nNyj/5LXZaO5MvTRcXh70CYL9sblSogMMurpz5z9HjxVd4xWXP2VuhJP9NGacptOfKhclvygXz5YU1QbHvxOCzKHA8j+KMkLEG8i0wrxQ8x1o1bAVXrAArLVt5qDVa/67vcMYZuefe1lhA6b1swymuQiv4YggZa1soZ8Je1GPA1WvXdgj46wy8WmOZhoIXtlyunMvlCj98P1QolwuFHfAv7cppb7wR9h9aoY+s4MPvX0Yl16QLnTUnywIfkWKxF0Mak0xbYWiobMupjt32ymw2ezi65cZPlm2nq6Q99xwonvTqpVJ6zF2Okh27HnA/Fgrlk/XRXvi2fmACND+5SfNDXS3g/dJzMOPqHWd7bkeJ+utTyr6ztHvts8u2ltmpoQVulxT9AZoRe26ozy8V4IvCUEGZfY2Vwch3r1rHFmpE34+F8uVJOGy5kLscC1HCACRm++n/HZODcNf3HgdfojkkDNmAUTc/FcEOb6EF9oEageCrF/p88P8Btl/ldXAd/QYAAAAASUVORK5CYII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0621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52600"/>
            <a:ext cx="8153400" cy="4800600"/>
          </a:xfrm>
        </p:spPr>
        <p:txBody>
          <a:bodyPr>
            <a:normAutofit/>
          </a:bodyPr>
          <a:lstStyle/>
          <a:p>
            <a:pPr lvl="0"/>
            <a:r>
              <a:rPr lang="en-US" sz="3200" dirty="0"/>
              <a:t>What did you learn from the workshops? What are some important takeaways</a:t>
            </a:r>
            <a:r>
              <a:rPr lang="en-US" sz="3200" dirty="0" smtClean="0"/>
              <a:t>?</a:t>
            </a:r>
          </a:p>
          <a:p>
            <a:pPr lvl="0"/>
            <a:endParaRPr lang="en-US" sz="3200" dirty="0"/>
          </a:p>
          <a:p>
            <a:pPr lvl="0"/>
            <a:r>
              <a:rPr lang="en-US" sz="3200" dirty="0"/>
              <a:t>Do you think you are more prepared for conference?</a:t>
            </a:r>
          </a:p>
          <a:p>
            <a:pPr lvl="0"/>
            <a:endParaRPr lang="en-US" sz="3200" dirty="0" smtClean="0"/>
          </a:p>
          <a:p>
            <a:pPr lvl="0"/>
            <a:r>
              <a:rPr lang="en-US" sz="3200" dirty="0" smtClean="0"/>
              <a:t>Is </a:t>
            </a:r>
            <a:r>
              <a:rPr lang="en-US" sz="3200" dirty="0"/>
              <a:t>MUN starting to make more sense?</a:t>
            </a:r>
          </a:p>
        </p:txBody>
      </p:sp>
      <p:sp>
        <p:nvSpPr>
          <p:cNvPr id="4" name="AutoShape 4" descr="data:image/png;base64,iVBORw0KGgoAAAANSUhEUgAAANcAAADqCAMAAAAGRyD0AAAB4FBMVEX////OESYAOKgAAADLAAD77+9AWrMANKckYsHMACf/zwDKACgAOasAXgClpaX/1QD4+PgATwChoaHx8fHp6ekAUwDQ0NAASgAcYMTf39/EAADd3d26urrl5eUAWQDS0tKYmJiQkJCysrLOABhccJsARgDOABHAAADFxcXtqhSGhoYAPwAAUby0AADSBCGTk5Pebh4AV751dXUALahRUVHwsxEAAHkAAG9cXFzzvg/kiRoAKKWlAADnlRjhexw5OTmFAACdZ2rroBb1xA1vc4UAAFkANgDbYh8AaADR29EfHx//3ADSMCQAAIvLiY3ax8iPqI+GISl7MTYjIyPigRuAlYBYgViywLKesJ6nsKfX39e8Mz29UVh1lnUkZyTKm57SsrRdc11Da0PbzMw4cDi8JzM2YTa8QkoyXqjGpzqqllfa4vLnjACUq9vYRwC1xeaZi2Gzlz0AEwDWRSKVjHA/TT85YTnHf4N3ltPfthdNeckbUhonTCdKYkpRflHIgIXDZ20AIQBPVnIADVgIIFs9SXgAH4wALo8AIW1WXHYhNHEAFXl2eo4KJmxMVn4AAF6ATVCYgoOEABKNVFiDY2R7HSRfAACeenxSJCeZiIlzAABNZ5pncGeLpNhPe8knQSeCAl+UAAATQElEQVR4nN1di1/b1tmWK29GyBay5Qu25ZtcbNmAMRgbbIOhhMZNQgJJuIVAcBooaZtLN9aSJVvD0pY1aZquyfbl69Zs/+p3zpEM5i6LoyN/e36/gkNl+zx63/NezzmiqDMjGH0L8IEC+PvNmzfXrl29+vq1fPYPNwm8+Ha8NxGPZ46AJdP7d7PHpwtB15vxQDxjOR7xcdHsQTYJXvz59UjiJE4ImeTfBLOHqh3+UwXVwGzcZfZwNYCPSD9fG9cgqAYErgXNHvZJcMuut1ehkWiGkyKykV/MHvzRAEJ6Mz4S0EFJRaLVTH5Idn2gT0gHRNb79xaxH/yZhbQf8XHObEoQ/zNydiEdQCvYD8mKlZKCFrAfb/CKqo7EP8wVmTBiCC0osqiZvLiEQbzALDMzsLpmjBoiZMZN08WQUWqIEDDNR0eNU0OAXr9ZvK4aqIaAl9ckWsFeI2lZ4h+YxOuXuKG8MtdM4vXaUDW0xN+aQ0tOGkrLknljDi+DxWXJmDO/fjbUyAMkTfFfXmONIcBIzAxeRmshwD958rQM10IgL458gGi8FgIkyTswAlpohqH/xXgttJgQcEQMzU/2EB8gy+sfJLQQESOaW6aJaCECydzSS0gLIcbJ0eLHSWkh5EXONXNGlEKPQy+5+SWRm13/vbzib4lVEYnyyvzvOKlavRggyMvyOjNCyNST5UVucYdMltc/b5ChZXi55iB6CU0wL2FeCUJ6GCGRUjZgmAwt4rxGomT6DwZX5Q+jl0x6SZxX/G9EeBnbzDsCI2RCKSKlqH28yMS+BneHDiNAZs2lsU3KI5Ak0rckPr0I1TgMXLJxDEaI+C+DVg4djySZOGqcMK0Mmdoo6WgehBtE3PLPpK08oXCDSCNlH8ZJhBt+4lY+SWRZrIu0lc+8JkGLvJVPREnQ4klbeUu8jwQvwjU2iF6JAK+3xK185qqbAC+SLSKVF4neOemSDQSJMpux617N42Xk8utjkCEQRRm2C+AkXleN50W081XnRaB4+AF5NbQkCISH41YTYPyKANn/GxNg/OJKU/bhuo0vHprCSzJcDYMRo7/hKBh/M83ZDj6sKezluAHdcjVpm3ssIoZcLi59krakQWao1x8IZp24EAm5IKc+6ljJReEPvbddNGHRdyO8MSntcrkpPyUfEJ0fuQIhre9zW2K3NOVKi1GZ49JyJKiIj5MjqqSEtK46vs7bYQxC3oh3YLiPT0dFea8AIolU80pFoswA4ZfSgxdphOvDMfEkcygdLN1HXH0xV1+fGGyipi+7CLRDxWFAZzjNid5IRBa59CD450DT7S8hGIw2cblkcN8wAkgNiAeq1m4J/DUdavaz/M2YA8nIOSZfp4ePuXHiGD3YrLKEmiHGG9aLCo7R6RP6C/5herjJ9kNz9jttjC4O0AN7w3ZP11afAqzW7uz90T9GN+d5m/RLfg6/IwvSdN3V8rVt1vrAGn+QT92LJ6yB9a3p+lUiPdaMyJoepozb4nN0Xb3vbCcT8c32SnEzW2UZC5NnLHFrcku1Gvwg3YS2NH/7MQfAA7QaeU7ftMIyOZNimVS1mKowmyUGljji1mU1kojR2u8pH21yHH688hqmFVPnXrYqZSEmxbApKC+mUmWUv1QC20ogIdLaR+uONWkLRJzmfphWIorVwNSlLKvyqk5k86MlNsUgXkw1VXzQq8wzbxPEKKnJlgWHL7QfUGktWxlmIpuCxJhsvpSJT01NZbL5PCTGnmPZImN9ii6Uae0Tp1nFErFFVC4azRxh/V5+lk2lZs+h6RRgl7e3trY3egOJOOQ5kS9W2ax1Wfly7cbjYOxyKnDVviI0iv3cvfEJMJ1Km4wlY+19Or07HHcNGEgLsCPsVL44Fb+J9CRGax2u1CwvNyaTSKOZ6u6dYvIsUyllLdaN6YPX1NYTlqlUhyUFSN9Efxkc0/jx0aYHJGJZYjZ8Hf7k2Uy+WpplR6uJ9UOsIGrJqSn2XJZhUnGkirzGyEPW0emUmo6wD8NLow/ZiFvYiUo2Pxu4csyFPLAqRXaqWM0ntuC/RW2aGNGTP2No0ytauGoFNo8tjTJJJCzB7fWHBHXc/JJ66aq1CowjW6pa0UVj2tbU64n4zl5flmj40x/YPDfFMJtTSXh3Q8KNubkbc3VDtuiYUS+uBYCi5osWSy+0HX5ak0XWFclG9bypEYqHvVmZYPPVbAnSEqTg4u3uLl/Xk7kFyIyfCftmqAsL8LpaAKgiwzBxpInDg1q+wRReIhJX7cHoZrFSygfuULzbe/v2ky6Pz/nxnBreLy3OrKysrVGQ5Kp1lGU2K9kAnJR+Wsv81jVE/ozR1Bh6P5vPjlZns4lVkK3Ic0/Oe5we3/k/N+i42+PwzLgvXAAhyYNUR2Uim9nee/cpcOuLZPXV61SE0B2vWdnZDmZiEzgmb2Tuic/jdHaDET981Nbf//jRQwrq4i3fyoxnHrxKgkARRPhW+EZF2qdBZ6oonyHuiCLftTFaZS3F0UCQCt4AtJxhz1ci9bC/v7PzbltbZ38nZLayGHY41ih4E6rAfTNxFCjSWjyo3vCB10/sehT8CFmZ2WKJhaolzXV3QR0Uqcf9bYDTFy87wa/+f4OrAC3HLQFYxvUJdjafrybh+4e1lFq8UZ2jE/S2ZwRkqVcTDMPOVqxAXNKTbqfP96VAtUE+bT3nPoX02vofg2tvhR3z8yB4qCVKFZZNIR8mGamI4Dt1BlQyGtbGvXyWrWRvQnGdB+L6k0D9G9HqvNvR3tOGiD0C16145pZgUJTMsxWm8gAqopvWEiU1HdHXoVcTY9AB8cnsZjY/EV+l+Btf+nyebheYWwqbLzo6JhHDtp7PqZWZla+/9oAhbpcqRUvKsg4/gdYSGOi97bCLEdFTehuE92O6MpuqMgwwcCHxfLfH9x+K6lTQU2zv+LRHeQ00cQXMMCfQ+OlEqcqwTECof8JpOEvtLBjUYXbQ3V6dYKtZEB2CEPXXT7p9vl+pz3v+9T7EZEd7e7vy8l9AYIseh8MD3iBYmexoasJ6B7xOa4kRz5ZPeWNNWw9UMHx6L3WuOBHfhhXyLl/Yl6be9d/946UOAECrHf6+9Glb/0M4wRzzKysUNZLPgmAyUQNv5q5rGdnZ8imx2axFQF55OwOUyhIH6YnwpLvLA2w8sBo9nyFSCjr+0NPWCSzHhTXfIrQTG9CBMTA60eiZz5gAR6PNGZ4QyqA2SkyWGYWj9M51d3edD1KPoaEYqBPraH8fmBHAS7h1a+3CBaAU25V8KpVPQIPo1cQr2jyX/XBFm8lO/TTU3JspNs+moFbJc06n53wE8Wrrv3tO4fVH5MugvKBr9oG3bMVZVo3pNfFqusJxBMQmUs2gwis/VdwsQl6R28Apd8vUI9Upq7yQC+t8R1HzYUcYTC/q6YNiSeUV0cJLTyngEPxRzZeqepgtzZYqUA+FxW5fuIuj7qMY6mUHNBrgv7tIfMBuXHA6PPBObMUtqYlR7fLC1D3u0+qllWhhOcOy7AS0G8EbXzmdzi+BnYdEftcBDMZn8AcUXw9Pza898S3OwFwlUylOpBKwECIT5AXiCI25CwoPt6aKKSWh4kWYo5wPUY8Bk572jnN3+3veb++Aigim19K84+sFZDfWR2frdl66qOFreGy9BI2GFaUZq/emsiUWhkW8d+680+njoMA6X176rKcTpimfXroL7L5ALQC3vDLDw8ALmnkGBb4xTaUAPAVBSnOdagzyn36Q3SymZgM8VMSPnb7w7ykww/p/974S8rb1pL/o7AGzawGaQ+cCRd15MGqZqsxaoRIPa8vXcfUSJG2KOADTJ7e1OFpV1Mrb94nPCT0z9QgklW0qgLTug2BjyfeRwwPN4ZX45rlUdaoXfoLWVhguTdTmoZX0aZ2BnSBUsYjMPQmHnX8Bb77fs8cLSmvGCfIvJyq4rVsYNs+g63ltpTaM65+iWi5SDP1TZRsPis+9X3U5w13/AWrz+aMeILPO/v6ed7wACzcOj3MRVkjvoJPGJpDZ0GYOqaN56dJNSZY1iAypkTJQC7TbfOQGCDk8vj/Bv/MP7797d/9z8MK5sAIm19fBxbVFaOVRmw/dhrQms0Edycsfjenx1/6QdHrON4DGxSqL5JPQckRvgxQs7On+897ddIdvAVofAasBqah3IYOaD5o7zQd5uV0uEQZHuiIsL8dxLuGkGeBFkdSqsoMCBRC8q6vb5+zyOH272YHDAaQIaIU9cHrdVPrPyMpHaK26dICXVL8fUlSnpeS5yEnhB+qn8uoub5QpCt4b3bAwGu5eUC6ZD4fDjm6n89YKCDWoVVVcqAowoFUN9zvUoKuBjP7Crjd6vLZE0cS/om556YVqIcgL0icej9Phuw2/Ptj10UeOOWFRmQtBdQskEhevqXyojGHvSpHbR1L3kmAAd5STjl5xrAytLjC1FRlcmLv9scd5a75rgRI+dgBxhdcWuiEx974LY1qtIQUXJXIumff2cYcyqYheVVQIyH0htxuogGv//UmjAK+mnhIZ30B/DPnlxdtA69xra2veubVba/OL1BKw8QKr7vkJQL/PaypGNSAkHT3XubMt9/LKMpQavy8qVge3rG5FVbviAh+cWeSpBce8Y4HnF9SZ5q8/AgmF8uotwQC9i50PQmwUmQspE1/fs5mJ31G/zOPrCl+ghLWurjVFUWr17cWKFoaaWSd1EtxRPJ8DRdZQ4lHWewV390Rbt1R9X1LkuqT4GGF590RTZF6o67iONsO557tBZEHFqtV2hx1Prh6aycKVwO52OtSrBUYD13ofrCvYhPSuXYoqjf09YpZEcutOw7X89HZgbyt4Ev0vr3YbfxowL6WUdu/ToGKvaw3b8+PW5PKVWm16ura6tRGw7m19zCSRTXPT+Ha6iZhPBNprkF5U1s7cSTZu3czEEwmrNbH/OXCJdSRmnsZ5bqDGbFEzIvVAhKeVgEjYOOW0Y+u2er3WRUTagH1Rr1tdfi2oxKjV5AlnKiQs0+rVeGkZsYtDnSY8fVFluBU4hlkiuapcG6Q1h7saYcRuopiaAu0uR3ZfSVoPbZGOW9m68edo3BsTOEPOBKqPMra7IJuqbSetwF4gdhlgP6yWXbvPDzYbFZ6KiDEnv/F1TxahG3xSsPZ0+Sbb28ve3L5S24tOOHoM+wkjhm2tlKLqixg9duJ2W5FuYom5Zhi3ZZR3qcMVBuix49SM52iMzrgBRu5BDMVCin4J6SP3evFwT9iZEsDjoWvlpWZ4d7M7SGEsLUVUK+X2SgMXAVnD9p3pXt6hEcG97MXbN0g3YNjQXYLGb8kW980td0SWZW/Q8BOWCOzxjRA512s/jFZDBSft1zMGhJ6bJkoxog/8Mv4IjF14JY6LyoS+j/RBDm5C+kH8ZAA3mW8kf+KBDMKOE0r7eBAx4fwXzp/mg33GzjNTzklBoVMfxo2Bh2HmwRvRgZ7+3xqDflIHVBwJvs8VK9iMQG7STF4Qscu29wzAZdMen16H/J0BxGw/EY/bDmGpjJ2Wfch8WhT1PXaB2Z6bzQkiMmTHzKtsqjncxVIBL7HcM7MZqZjM4aRle2HyKV+7cF3GKbCyKWcDHok+jJpo+9FsNg3w7mDj1SJGQ4GEz4nlXppNpgHP8fkw+4dmk9mD8AIjryGz2exCxBkj2r4zm04dS4W/YrTztgKZR/adBv9PQ3actF61iN14lsMaRdlemE1IRRqf64KwF0g8M+J0PC9jjuZbxC//iDv7sg+1QtgbeoafVwsky2IBe7KcI9QBOBGhb3Dnyi0xv/gP8Rejyq2QLb/EGWkg7JBvjR4BjHG8irJZR5g3gPsGa2EDIWd6jY3HW9ZoFV7PC3gDQxVlk89md+GOn+q8zJ1f0Q+NofWezeQywK+G9IeAnTfXLX+7Y4y87DtEl78cghFdL4SCudVe/M0hBSanyxjroPthclXUKHG9VzbpCTcqsGeTKuyF/0qzYS+Yuw5AwNyhrNP6q8FP3zgNPMZ6fCOvH8ylBQSGvVeOUDZbXpwBdt5usxcwnBR9Fjz73gBaO6+GzF4W9Qp/ngzrUKYXRA0wG/YWaA89x16FsttyP5nNyj/5LXZaO5MvTRcXh70CYL9sblSogMMurpz5z9HjxVd4xWXP2VuhJP9NGacptOfKhclvygXz5YU1QbHvxOCzKHA8j+KMkLEG8i0wrxQ8x1o1bAVXrAArLVt5qDVa/67vcMYZuefe1lhA6b1swymuQiv4YggZa1soZ8Je1GPA1WvXdgj46wy8WmOZhoIXtlyunMvlCj98P1QolwuFHfAv7cppb7wR9h9aoY+s4MPvX0Yl16QLnTUnywIfkWKxF0Mak0xbYWiobMupjt32ymw2ezi65cZPlm2nq6Q99xwonvTqpVJ6zF2Okh27HnA/Fgrlk/XRXvi2fmACND+5SfNDXS3g/dJzMOPqHWd7bkeJ+utTyr6ztHvts8u2ltmpoQVulxT9AZoRe26ozy8V4IvCUEGZfY2Vwch3r1rHFmpE34+F8uVJOGy5kLscC1HCACRm++n/HZODcNf3HgdfojkkDNmAUTc/FcEOb6EF9oEageCrF/p88P8Btl/ldXAd/QY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data:image/png;base64,iVBORw0KGgoAAAANSUhEUgAAANcAAADqCAMAAAAGRyD0AAAB4FBMVEX////OESYAOKgAAADLAAD77+9AWrMANKckYsHMACf/zwDKACgAOasAXgClpaX/1QD4+PgATwChoaHx8fHp6ekAUwDQ0NAASgAcYMTf39/EAADd3d26urrl5eUAWQDS0tKYmJiQkJCysrLOABhccJsARgDOABHAAADFxcXtqhSGhoYAPwAAUby0AADSBCGTk5Pebh4AV751dXUALahRUVHwsxEAAHkAAG9cXFzzvg/kiRoAKKWlAADnlRjhexw5OTmFAACdZ2rroBb1xA1vc4UAAFkANgDbYh8AaADR29EfHx//3ADSMCQAAIvLiY3ax8iPqI+GISl7MTYjIyPigRuAlYBYgViywLKesJ6nsKfX39e8Mz29UVh1lnUkZyTKm57SsrRdc11Da0PbzMw4cDi8JzM2YTa8QkoyXqjGpzqqllfa4vLnjACUq9vYRwC1xeaZi2Gzlz0AEwDWRSKVjHA/TT85YTnHf4N3ltPfthdNeckbUhonTCdKYkpRflHIgIXDZ20AIQBPVnIADVgIIFs9SXgAH4wALo8AIW1WXHYhNHEAFXl2eo4KJmxMVn4AAF6ATVCYgoOEABKNVFiDY2R7HSRfAACeenxSJCeZiIlzAABNZ5pncGeLpNhPe8knQSeCAl+UAAATQElEQVR4nN1di1/b1tmWK29GyBay5Qu25ZtcbNmAMRgbbIOhhMZNQgJJuIVAcBooaZtLN9aSJVvD0pY1aZquyfbl69Zs/+p3zpEM5i6LoyN/e36/gkNl+zx63/NezzmiqDMjGH0L8IEC+PvNmzfXrl29+vq1fPYPNwm8+Ha8NxGPZ46AJdP7d7PHpwtB15vxQDxjOR7xcdHsQTYJXvz59UjiJE4ImeTfBLOHqh3+UwXVwGzcZfZwNYCPSD9fG9cgqAYErgXNHvZJcMuut1ehkWiGkyKykV/MHvzRAEJ6Mz4S0EFJRaLVTH5Idn2gT0gHRNb79xaxH/yZhbQf8XHObEoQ/zNydiEdQCvYD8mKlZKCFrAfb/CKqo7EP8wVmTBiCC0osqiZvLiEQbzALDMzsLpmjBoiZMZN08WQUWqIEDDNR0eNU0OAXr9ZvK4aqIaAl9ckWsFeI2lZ4h+YxOuXuKG8MtdM4vXaUDW0xN+aQ0tOGkrLknljDi+DxWXJmDO/fjbUyAMkTfFfXmONIcBIzAxeRmshwD958rQM10IgL458gGi8FgIkyTswAlpohqH/xXgttJgQcEQMzU/2EB8gy+sfJLQQESOaW6aJaCECydzSS0gLIcbJ0eLHSWkh5EXONXNGlEKPQy+5+SWRm13/vbzib4lVEYnyyvzvOKlavRggyMvyOjNCyNST5UVucYdMltc/b5ChZXi55iB6CU0wL2FeCUJ6GCGRUjZgmAwt4rxGomT6DwZX5Q+jl0x6SZxX/G9EeBnbzDsCI2RCKSKlqH28yMS+BneHDiNAZs2lsU3KI5Ak0rckPr0I1TgMXLJxDEaI+C+DVg4djySZOGqcMK0Mmdoo6WgehBtE3PLPpK08oXCDSCNlH8ZJhBt+4lY+SWRZrIu0lc+8JkGLvJVPREnQ4klbeUu8jwQvwjU2iF6JAK+3xK185qqbAC+SLSKVF4neOemSDQSJMpux617N42Xk8utjkCEQRRm2C+AkXleN50W081XnRaB4+AF5NbQkCISH41YTYPyKANn/GxNg/OJKU/bhuo0vHprCSzJcDYMRo7/hKBh/M83ZDj6sKezluAHdcjVpm3ssIoZcLi59krakQWao1x8IZp24EAm5IKc+6ljJReEPvbddNGHRdyO8MSntcrkpPyUfEJ0fuQIhre9zW2K3NOVKi1GZ49JyJKiIj5MjqqSEtK46vs7bYQxC3oh3YLiPT0dFea8AIolU80pFoswA4ZfSgxdphOvDMfEkcygdLN1HXH0xV1+fGGyipi+7CLRDxWFAZzjNid5IRBa59CD450DT7S8hGIw2cblkcN8wAkgNiAeq1m4J/DUdavaz/M2YA8nIOSZfp4ePuXHiGD3YrLKEmiHGG9aLCo7R6RP6C/5herjJ9kNz9jttjC4O0AN7w3ZP11afAqzW7uz90T9GN+d5m/RLfg6/IwvSdN3V8rVt1vrAGn+QT92LJ6yB9a3p+lUiPdaMyJoepozb4nN0Xb3vbCcT8c32SnEzW2UZC5NnLHFrcku1Gvwg3YS2NH/7MQfAA7QaeU7ftMIyOZNimVS1mKowmyUGljji1mU1kojR2u8pH21yHH688hqmFVPnXrYqZSEmxbApKC+mUmWUv1QC20ogIdLaR+uONWkLRJzmfphWIorVwNSlLKvyqk5k86MlNsUgXkw1VXzQq8wzbxPEKKnJlgWHL7QfUGktWxlmIpuCxJhsvpSJT01NZbL5PCTGnmPZImN9ii6Uae0Tp1nFErFFVC4azRxh/V5+lk2lZs+h6RRgl7e3trY3egOJOOQ5kS9W2ax1Wfly7cbjYOxyKnDVviI0iv3cvfEJMJ1Km4wlY+19Or07HHcNGEgLsCPsVL44Fb+J9CRGax2u1CwvNyaTSKOZ6u6dYvIsUyllLdaN6YPX1NYTlqlUhyUFSN9Efxkc0/jx0aYHJGJZYjZ8Hf7k2Uy+WpplR6uJ9UOsIGrJqSn2XJZhUnGkirzGyEPW0emUmo6wD8NLow/ZiFvYiUo2Pxu4csyFPLAqRXaqWM0ntuC/RW2aGNGTP2No0ytauGoFNo8tjTJJJCzB7fWHBHXc/JJ66aq1CowjW6pa0UVj2tbU64n4zl5flmj40x/YPDfFMJtTSXh3Q8KNubkbc3VDtuiYUS+uBYCi5osWSy+0HX5ak0XWFclG9bypEYqHvVmZYPPVbAnSEqTg4u3uLl/Xk7kFyIyfCftmqAsL8LpaAKgiwzBxpInDg1q+wRReIhJX7cHoZrFSygfuULzbe/v2ky6Pz/nxnBreLy3OrKysrVGQ5Kp1lGU2K9kAnJR+Wsv81jVE/ozR1Bh6P5vPjlZns4lVkK3Ic0/Oe5we3/k/N+i42+PwzLgvXAAhyYNUR2Uim9nee/cpcOuLZPXV61SE0B2vWdnZDmZiEzgmb2Tuic/jdHaDET981Nbf//jRQwrq4i3fyoxnHrxKgkARRPhW+EZF2qdBZ6oonyHuiCLftTFaZS3F0UCQCt4AtJxhz1ci9bC/v7PzbltbZ38nZLayGHY41ih4E6rAfTNxFCjSWjyo3vCB10/sehT8CFmZ2WKJhaolzXV3QR0Uqcf9bYDTFy87wa/+f4OrAC3HLQFYxvUJdjafrybh+4e1lFq8UZ2jE/S2ZwRkqVcTDMPOVqxAXNKTbqfP96VAtUE+bT3nPoX02vofg2tvhR3z8yB4qCVKFZZNIR8mGamI4Dt1BlQyGtbGvXyWrWRvQnGdB+L6k0D9G9HqvNvR3tOGiD0C16145pZgUJTMsxWm8gAqopvWEiU1HdHXoVcTY9AB8cnsZjY/EV+l+Btf+nyebheYWwqbLzo6JhHDtp7PqZWZla+/9oAhbpcqRUvKsg4/gdYSGOi97bCLEdFTehuE92O6MpuqMgwwcCHxfLfH9x+K6lTQU2zv+LRHeQ00cQXMMCfQ+OlEqcqwTECof8JpOEvtLBjUYXbQ3V6dYKtZEB2CEPXXT7p9vl+pz3v+9T7EZEd7e7vy8l9AYIseh8MD3iBYmexoasJ6B7xOa4kRz5ZPeWNNWw9UMHx6L3WuOBHfhhXyLl/Yl6be9d/946UOAECrHf6+9Glb/0M4wRzzKysUNZLPgmAyUQNv5q5rGdnZ8imx2axFQF55OwOUyhIH6YnwpLvLA2w8sBo9nyFSCjr+0NPWCSzHhTXfIrQTG9CBMTA60eiZz5gAR6PNGZ4QyqA2SkyWGYWj9M51d3edD1KPoaEYqBPraH8fmBHAS7h1a+3CBaAU25V8KpVPQIPo1cQr2jyX/XBFm8lO/TTU3JspNs+moFbJc06n53wE8Wrrv3tO4fVH5MugvKBr9oG3bMVZVo3pNfFqusJxBMQmUs2gwis/VdwsQl6R28Apd8vUI9Upq7yQC+t8R1HzYUcYTC/q6YNiSeUV0cJLTyngEPxRzZeqepgtzZYqUA+FxW5fuIuj7qMY6mUHNBrgv7tIfMBuXHA6PPBObMUtqYlR7fLC1D3u0+qllWhhOcOy7AS0G8EbXzmdzi+BnYdEftcBDMZn8AcUXw9Pza898S3OwFwlUylOpBKwECIT5AXiCI25CwoPt6aKKSWh4kWYo5wPUY8Bk572jnN3+3veb++Aigim19K84+sFZDfWR2frdl66qOFreGy9BI2GFaUZq/emsiUWhkW8d+680+njoMA6X176rKcTpimfXroL7L5ALQC3vDLDw8ALmnkGBb4xTaUAPAVBSnOdagzyn36Q3SymZgM8VMSPnb7w7ykww/p/974S8rb1pL/o7AGzawGaQ+cCRd15MGqZqsxaoRIPa8vXcfUSJG2KOADTJ7e1OFpV1Mrb94nPCT0z9QgklW0qgLTug2BjyfeRwwPN4ZX45rlUdaoXfoLWVhguTdTmoZX0aZ2BnSBUsYjMPQmHnX8Bb77fs8cLSmvGCfIvJyq4rVsYNs+g63ltpTaM65+iWi5SDP1TZRsPis+9X3U5w13/AWrz+aMeILPO/v6ed7wACzcOj3MRVkjvoJPGJpDZ0GYOqaN56dJNSZY1iAypkTJQC7TbfOQGCDk8vj/Bv/MP7797d/9z8MK5sAIm19fBxbVFaOVRmw/dhrQms0Edycsfjenx1/6QdHrON4DGxSqL5JPQckRvgxQs7On+897ddIdvAVofAasBqah3IYOaD5o7zQd5uV0uEQZHuiIsL8dxLuGkGeBFkdSqsoMCBRC8q6vb5+zyOH272YHDAaQIaIU9cHrdVPrPyMpHaK26dICXVL8fUlSnpeS5yEnhB+qn8uoub5QpCt4b3bAwGu5eUC6ZD4fDjm6n89YKCDWoVVVcqAowoFUN9zvUoKuBjP7Crjd6vLZE0cS/om556YVqIcgL0icej9Phuw2/Ptj10UeOOWFRmQtBdQskEhevqXyojGHvSpHbR1L3kmAAd5STjl5xrAytLjC1FRlcmLv9scd5a75rgRI+dgBxhdcWuiEx974LY1qtIQUXJXIumff2cYcyqYheVVQIyH0htxuogGv//UmjAK+mnhIZ30B/DPnlxdtA69xra2veubVba/OL1BKw8QKr7vkJQL/PaypGNSAkHT3XubMt9/LKMpQavy8qVge3rG5FVbviAh+cWeSpBce8Y4HnF9SZ5q8/AgmF8uotwQC9i50PQmwUmQspE1/fs5mJ31G/zOPrCl+ghLWurjVFUWr17cWKFoaaWSd1EtxRPJ8DRdZQ4lHWewV390Rbt1R9X1LkuqT4GGF590RTZF6o67iONsO557tBZEHFqtV2hx1Prh6aycKVwO52OtSrBUYD13ofrCvYhPSuXYoqjf09YpZEcutOw7X89HZgbyt4Ev0vr3YbfxowL6WUdu/ToGKvaw3b8+PW5PKVWm16ura6tRGw7m19zCSRTXPT+Ha6iZhPBNprkF5U1s7cSTZu3czEEwmrNbH/OXCJdSRmnsZ5bqDGbFEzIvVAhKeVgEjYOOW0Y+u2er3WRUTagH1Rr1tdfi2oxKjV5AlnKiQs0+rVeGkZsYtDnSY8fVFluBU4hlkiuapcG6Q1h7saYcRuopiaAu0uR3ZfSVoPbZGOW9m68edo3BsTOEPOBKqPMra7IJuqbSetwF4gdhlgP6yWXbvPDzYbFZ6KiDEnv/F1TxahG3xSsPZ0+Sbb28ve3L5S24tOOHoM+wkjhm2tlKLqixg9duJ2W5FuYom5Zhi3ZZR3qcMVBuix49SM52iMzrgBRu5BDMVCin4J6SP3evFwT9iZEsDjoWvlpWZ4d7M7SGEsLUVUK+X2SgMXAVnD9p3pXt6hEcG97MXbN0g3YNjQXYLGb8kW980td0SWZW/Q8BOWCOzxjRA512s/jFZDBSft1zMGhJ6bJkoxog/8Mv4IjF14JY6LyoS+j/RBDm5C+kH8ZAA3mW8kf+KBDMKOE0r7eBAx4fwXzp/mg33GzjNTzklBoVMfxo2Bh2HmwRvRgZ7+3xqDflIHVBwJvs8VK9iMQG7STF4Qscu29wzAZdMen16H/J0BxGw/EY/bDmGpjJ2Wfch8WhT1PXaB2Z6bzQkiMmTHzKtsqjncxVIBL7HcM7MZqZjM4aRle2HyKV+7cF3GKbCyKWcDHok+jJpo+9FsNg3w7mDj1SJGQ4GEz4nlXppNpgHP8fkw+4dmk9mD8AIjryGz2exCxBkj2r4zm04dS4W/YrTztgKZR/adBv9PQ3actF61iN14lsMaRdlemE1IRRqf64KwF0g8M+J0PC9jjuZbxC//iDv7sg+1QtgbeoafVwsky2IBe7KcI9QBOBGhb3Dnyi0xv/gP8Rejyq2QLb/EGWkg7JBvjR4BjHG8irJZR5g3gPsGa2EDIWd6jY3HW9ZoFV7PC3gDQxVlk89md+GOn+q8zJ1f0Q+NofWezeQywK+G9IeAnTfXLX+7Y4y87DtEl78cghFdL4SCudVe/M0hBSanyxjroPthclXUKHG9VzbpCTcqsGeTKuyF/0qzYS+Yuw5AwNyhrNP6q8FP3zgNPMZ6fCOvH8ylBQSGvVeOUDZbXpwBdt5usxcwnBR9Fjz73gBaO6+GzF4W9Qp/ngzrUKYXRA0wG/YWaA89x16FsttyP5nNyj/5LXZaO5MvTRcXh70CYL9sblSogMMurpz5z9HjxVd4xWXP2VuhJP9NGacptOfKhclvygXz5YU1QbHvxOCzKHA8j+KMkLEG8i0wrxQ8x1o1bAVXrAArLVt5qDVa/67vcMYZuefe1lhA6b1swymuQiv4YggZa1soZ8Je1GPA1WvXdgj46wy8WmOZhoIXtlyunMvlCj98P1QolwuFHfAv7cppb7wR9h9aoY+s4MPvX0Yl16QLnTUnywIfkWKxF0Mak0xbYWiobMupjt32ymw2ezi65cZPlm2nq6Q99xwonvTqpVJ6zF2Okh27HnA/Fgrlk/XRXvi2fmACND+5SfNDXS3g/dJzMOPqHWd7bkeJ+utTyr6ztHvts8u2ltmpoQVulxT9AZoRe26ozy8V4IvCUEGZfY2Vwch3r1rHFmpE34+F8uVJOGy5kLscC1HCACRm++n/HZODcNf3HgdfojkkDNmAUTc/FcEOb6EF9oEageCrF/p88P8Btl/ldXAd/QYAAAAASUVORK5CYII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4762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81199"/>
            <a:ext cx="8153400" cy="4860595"/>
          </a:xfrm>
        </p:spPr>
        <p:txBody>
          <a:bodyPr>
            <a:normAutofit/>
          </a:bodyPr>
          <a:lstStyle/>
          <a:p>
            <a:r>
              <a:rPr lang="en-US" dirty="0" smtClean="0"/>
              <a:t>Motioning</a:t>
            </a:r>
          </a:p>
          <a:p>
            <a:r>
              <a:rPr lang="en-US" dirty="0" smtClean="0"/>
              <a:t>Debating</a:t>
            </a:r>
          </a:p>
          <a:p>
            <a:r>
              <a:rPr lang="en-US" dirty="0" smtClean="0"/>
              <a:t>Moderated Caucuses</a:t>
            </a:r>
          </a:p>
          <a:p>
            <a:r>
              <a:rPr lang="en-US" dirty="0" smtClean="0"/>
              <a:t>Working Papers</a:t>
            </a:r>
          </a:p>
          <a:p>
            <a:r>
              <a:rPr lang="en-US" dirty="0" smtClean="0"/>
              <a:t>Reflection and </a:t>
            </a:r>
            <a:r>
              <a:rPr lang="en-US" smtClean="0"/>
              <a:t>Review </a:t>
            </a:r>
            <a:endParaRPr lang="en-US" dirty="0" smtClean="0"/>
          </a:p>
        </p:txBody>
      </p:sp>
      <p:sp>
        <p:nvSpPr>
          <p:cNvPr id="4" name="AutoShape 4" descr="data:image/png;base64,iVBORw0KGgoAAAANSUhEUgAAANcAAADqCAMAAAAGRyD0AAAB4FBMVEX////OESYAOKgAAADLAAD77+9AWrMANKckYsHMACf/zwDKACgAOasAXgClpaX/1QD4+PgATwChoaHx8fHp6ekAUwDQ0NAASgAcYMTf39/EAADd3d26urrl5eUAWQDS0tKYmJiQkJCysrLOABhccJsARgDOABHAAADFxcXtqhSGhoYAPwAAUby0AADSBCGTk5Pebh4AV751dXUALahRUVHwsxEAAHkAAG9cXFzzvg/kiRoAKKWlAADnlRjhexw5OTmFAACdZ2rroBb1xA1vc4UAAFkANgDbYh8AaADR29EfHx//3ADSMCQAAIvLiY3ax8iPqI+GISl7MTYjIyPigRuAlYBYgViywLKesJ6nsKfX39e8Mz29UVh1lnUkZyTKm57SsrRdc11Da0PbzMw4cDi8JzM2YTa8QkoyXqjGpzqqllfa4vLnjACUq9vYRwC1xeaZi2Gzlz0AEwDWRSKVjHA/TT85YTnHf4N3ltPfthdNeckbUhonTCdKYkpRflHIgIXDZ20AIQBPVnIADVgIIFs9SXgAH4wALo8AIW1WXHYhNHEAFXl2eo4KJmxMVn4AAF6ATVCYgoOEABKNVFiDY2R7HSRfAACeenxSJCeZiIlzAABNZ5pncGeLpNhPe8knQSeCAl+UAAATQElEQVR4nN1di1/b1tmWK29GyBay5Qu25ZtcbNmAMRgbbIOhhMZNQgJJuIVAcBooaZtLN9aSJVvD0pY1aZquyfbl69Zs/+p3zpEM5i6LoyN/e36/gkNl+zx63/NezzmiqDMjGH0L8IEC+PvNmzfXrl29+vq1fPYPNwm8+Ha8NxGPZ46AJdP7d7PHpwtB15vxQDxjOR7xcdHsQTYJXvz59UjiJE4ImeTfBLOHqh3+UwXVwGzcZfZwNYCPSD9fG9cgqAYErgXNHvZJcMuut1ehkWiGkyKykV/MHvzRAEJ6Mz4S0EFJRaLVTH5Idn2gT0gHRNb79xaxH/yZhbQf8XHObEoQ/zNydiEdQCvYD8mKlZKCFrAfb/CKqo7EP8wVmTBiCC0osqiZvLiEQbzALDMzsLpmjBoiZMZN08WQUWqIEDDNR0eNU0OAXr9ZvK4aqIaAl9ckWsFeI2lZ4h+YxOuXuKG8MtdM4vXaUDW0xN+aQ0tOGkrLknljDi+DxWXJmDO/fjbUyAMkTfFfXmONIcBIzAxeRmshwD958rQM10IgL458gGi8FgIkyTswAlpohqH/xXgttJgQcEQMzU/2EB8gy+sfJLQQESOaW6aJaCECydzSS0gLIcbJ0eLHSWkh5EXONXNGlEKPQy+5+SWRm13/vbzib4lVEYnyyvzvOKlavRggyMvyOjNCyNST5UVucYdMltc/b5ChZXi55iB6CU0wL2FeCUJ6GCGRUjZgmAwt4rxGomT6DwZX5Q+jl0x6SZxX/G9EeBnbzDsCI2RCKSKlqH28yMS+BneHDiNAZs2lsU3KI5Ak0rckPr0I1TgMXLJxDEaI+C+DVg4djySZOGqcMK0Mmdoo6WgehBtE3PLPpK08oXCDSCNlH8ZJhBt+4lY+SWRZrIu0lc+8JkGLvJVPREnQ4klbeUu8jwQvwjU2iF6JAK+3xK185qqbAC+SLSKVF4neOemSDQSJMpux617N42Xk8utjkCEQRRm2C+AkXleN50W081XnRaB4+AF5NbQkCISH41YTYPyKANn/GxNg/OJKU/bhuo0vHprCSzJcDYMRo7/hKBh/M83ZDj6sKezluAHdcjVpm3ssIoZcLi59krakQWao1x8IZp24EAm5IKc+6ljJReEPvbddNGHRdyO8MSntcrkpPyUfEJ0fuQIhre9zW2K3NOVKi1GZ49JyJKiIj5MjqqSEtK46vs7bYQxC3oh3YLiPT0dFea8AIolU80pFoswA4ZfSgxdphOvDMfEkcygdLN1HXH0xV1+fGGyipi+7CLRDxWFAZzjNid5IRBa59CD450DT7S8hGIw2cblkcN8wAkgNiAeq1m4J/DUdavaz/M2YA8nIOSZfp4ePuXHiGD3YrLKEmiHGG9aLCo7R6RP6C/5herjJ9kNz9jttjC4O0AN7w3ZP11afAqzW7uz90T9GN+d5m/RLfg6/IwvSdN3V8rVt1vrAGn+QT92LJ6yB9a3p+lUiPdaMyJoepozb4nN0Xb3vbCcT8c32SnEzW2UZC5NnLHFrcku1Gvwg3YS2NH/7MQfAA7QaeU7ftMIyOZNimVS1mKowmyUGljji1mU1kojR2u8pH21yHH688hqmFVPnXrYqZSEmxbApKC+mUmWUv1QC20ogIdLaR+uONWkLRJzmfphWIorVwNSlLKvyqk5k86MlNsUgXkw1VXzQq8wzbxPEKKnJlgWHL7QfUGktWxlmIpuCxJhsvpSJT01NZbL5PCTGnmPZImN9ii6Uae0Tp1nFErFFVC4azRxh/V5+lk2lZs+h6RRgl7e3trY3egOJOOQ5kS9W2ax1Wfly7cbjYOxyKnDVviI0iv3cvfEJMJ1Km4wlY+19Or07HHcNGEgLsCPsVL44Fb+J9CRGax2u1CwvNyaTSKOZ6u6dYvIsUyllLdaN6YPX1NYTlqlUhyUFSN9Efxkc0/jx0aYHJGJZYjZ8Hf7k2Uy+WpplR6uJ9UOsIGrJqSn2XJZhUnGkirzGyEPW0emUmo6wD8NLow/ZiFvYiUo2Pxu4csyFPLAqRXaqWM0ntuC/RW2aGNGTP2No0ytauGoFNo8tjTJJJCzB7fWHBHXc/JJ66aq1CowjW6pa0UVj2tbU64n4zl5flmj40x/YPDfFMJtTSXh3Q8KNubkbc3VDtuiYUS+uBYCi5osWSy+0HX5ak0XWFclG9bypEYqHvVmZYPPVbAnSEqTg4u3uLl/Xk7kFyIyfCftmqAsL8LpaAKgiwzBxpInDg1q+wRReIhJX7cHoZrFSygfuULzbe/v2ky6Pz/nxnBreLy3OrKysrVGQ5Kp1lGU2K9kAnJR+Wsv81jVE/ozR1Bh6P5vPjlZns4lVkK3Ic0/Oe5we3/k/N+i42+PwzLgvXAAhyYNUR2Uim9nee/cpcOuLZPXV61SE0B2vWdnZDmZiEzgmb2Tuic/jdHaDET981Nbf//jRQwrq4i3fyoxnHrxKgkARRPhW+EZF2qdBZ6oonyHuiCLftTFaZS3F0UCQCt4AtJxhz1ci9bC/v7PzbltbZ38nZLayGHY41ih4E6rAfTNxFCjSWjyo3vCB10/sehT8CFmZ2WKJhaolzXV3QR0Uqcf9bYDTFy87wa/+f4OrAC3HLQFYxvUJdjafrybh+4e1lFq8UZ2jE/S2ZwRkqVcTDMPOVqxAXNKTbqfP96VAtUE+bT3nPoX02vofg2tvhR3z8yB4qCVKFZZNIR8mGamI4Dt1BlQyGtbGvXyWrWRvQnGdB+L6k0D9G9HqvNvR3tOGiD0C16145pZgUJTMsxWm8gAqopvWEiU1HdHXoVcTY9AB8cnsZjY/EV+l+Btf+nyebheYWwqbLzo6JhHDtp7PqZWZla+/9oAhbpcqRUvKsg4/gdYSGOi97bCLEdFTehuE92O6MpuqMgwwcCHxfLfH9x+K6lTQU2zv+LRHeQ00cQXMMCfQ+OlEqcqwTECof8JpOEvtLBjUYXbQ3V6dYKtZEB2CEPXXT7p9vl+pz3v+9T7EZEd7e7vy8l9AYIseh8MD3iBYmexoasJ6B7xOa4kRz5ZPeWNNWw9UMHx6L3WuOBHfhhXyLl/Yl6be9d/946UOAECrHf6+9Glb/0M4wRzzKysUNZLPgmAyUQNv5q5rGdnZ8imx2axFQF55OwOUyhIH6YnwpLvLA2w8sBo9nyFSCjr+0NPWCSzHhTXfIrQTG9CBMTA60eiZz5gAR6PNGZ4QyqA2SkyWGYWj9M51d3edD1KPoaEYqBPraH8fmBHAS7h1a+3CBaAU25V8KpVPQIPo1cQr2jyX/XBFm8lO/TTU3JspNs+moFbJc06n53wE8Wrrv3tO4fVH5MugvKBr9oG3bMVZVo3pNfFqusJxBMQmUs2gwis/VdwsQl6R28Apd8vUI9Upq7yQC+t8R1HzYUcYTC/q6YNiSeUV0cJLTyngEPxRzZeqepgtzZYqUA+FxW5fuIuj7qMY6mUHNBrgv7tIfMBuXHA6PPBObMUtqYlR7fLC1D3u0+qllWhhOcOy7AS0G8EbXzmdzi+BnYdEftcBDMZn8AcUXw9Pza898S3OwFwlUylOpBKwECIT5AXiCI25CwoPt6aKKSWh4kWYo5wPUY8Bk572jnN3+3veb++Aigim19K84+sFZDfWR2frdl66qOFreGy9BI2GFaUZq/emsiUWhkW8d+680+njoMA6X176rKcTpimfXroL7L5ALQC3vDLDw8ALmnkGBb4xTaUAPAVBSnOdagzyn36Q3SymZgM8VMSPnb7w7ykww/p/974S8rb1pL/o7AGzawGaQ+cCRd15MGqZqsxaoRIPa8vXcfUSJG2KOADTJ7e1OFpV1Mrb94nPCT0z9QgklW0qgLTug2BjyfeRwwPN4ZX45rlUdaoXfoLWVhguTdTmoZX0aZ2BnSBUsYjMPQmHnX8Bb77fs8cLSmvGCfIvJyq4rVsYNs+g63ltpTaM65+iWi5SDP1TZRsPis+9X3U5w13/AWrz+aMeILPO/v6ed7wACzcOj3MRVkjvoJPGJpDZ0GYOqaN56dJNSZY1iAypkTJQC7TbfOQGCDk8vj/Bv/MP7797d/9z8MK5sAIm19fBxbVFaOVRmw/dhrQms0Edycsfjenx1/6QdHrON4DGxSqL5JPQckRvgxQs7On+897ddIdvAVofAasBqah3IYOaD5o7zQd5uV0uEQZHuiIsL8dxLuGkGeBFkdSqsoMCBRC8q6vb5+zyOH272YHDAaQIaIU9cHrdVPrPyMpHaK26dICXVL8fUlSnpeS5yEnhB+qn8uoub5QpCt4b3bAwGu5eUC6ZD4fDjm6n89YKCDWoVVVcqAowoFUN9zvUoKuBjP7Crjd6vLZE0cS/om556YVqIcgL0icej9Phuw2/Ptj10UeOOWFRmQtBdQskEhevqXyojGHvSpHbR1L3kmAAd5STjl5xrAytLjC1FRlcmLv9scd5a75rgRI+dgBxhdcWuiEx974LY1qtIQUXJXIumff2cYcyqYheVVQIyH0htxuogGv//UmjAK+mnhIZ30B/DPnlxdtA69xra2veubVba/OL1BKw8QKr7vkJQL/PaypGNSAkHT3XubMt9/LKMpQavy8qVge3rG5FVbviAh+cWeSpBce8Y4HnF9SZ5q8/AgmF8uotwQC9i50PQmwUmQspE1/fs5mJ31G/zOPrCl+ghLWurjVFUWr17cWKFoaaWSd1EtxRPJ8DRdZQ4lHWewV390Rbt1R9X1LkuqT4GGF590RTZF6o67iONsO557tBZEHFqtV2hx1Prh6aycKVwO52OtSrBUYD13ofrCvYhPSuXYoqjf09YpZEcutOw7X89HZgbyt4Ev0vr3YbfxowL6WUdu/ToGKvaw3b8+PW5PKVWm16ura6tRGw7m19zCSRTXPT+Ha6iZhPBNprkF5U1s7cSTZu3czEEwmrNbH/OXCJdSRmnsZ5bqDGbFEzIvVAhKeVgEjYOOW0Y+u2er3WRUTagH1Rr1tdfi2oxKjV5AlnKiQs0+rVeGkZsYtDnSY8fVFluBU4hlkiuapcG6Q1h7saYcRuopiaAu0uR3ZfSVoPbZGOW9m68edo3BsTOEPOBKqPMra7IJuqbSetwF4gdhlgP6yWXbvPDzYbFZ6KiDEnv/F1TxahG3xSsPZ0+Sbb28ve3L5S24tOOHoM+wkjhm2tlKLqixg9duJ2W5FuYom5Zhi3ZZR3qcMVBuix49SM52iMzrgBRu5BDMVCin4J6SP3evFwT9iZEsDjoWvlpWZ4d7M7SGEsLUVUK+X2SgMXAVnD9p3pXt6hEcG97MXbN0g3YNjQXYLGb8kW980td0SWZW/Q8BOWCOzxjRA512s/jFZDBSft1zMGhJ6bJkoxog/8Mv4IjF14JY6LyoS+j/RBDm5C+kH8ZAA3mW8kf+KBDMKOE0r7eBAx4fwXzp/mg33GzjNTzklBoVMfxo2Bh2HmwRvRgZ7+3xqDflIHVBwJvs8VK9iMQG7STF4Qscu29wzAZdMen16H/J0BxGw/EY/bDmGpjJ2Wfch8WhT1PXaB2Z6bzQkiMmTHzKtsqjncxVIBL7HcM7MZqZjM4aRle2HyKV+7cF3GKbCyKWcDHok+jJpo+9FsNg3w7mDj1SJGQ4GEz4nlXppNpgHP8fkw+4dmk9mD8AIjryGz2exCxBkj2r4zm04dS4W/YrTztgKZR/adBv9PQ3actF61iN14lsMaRdlemE1IRRqf64KwF0g8M+J0PC9jjuZbxC//iDv7sg+1QtgbeoafVwsky2IBe7KcI9QBOBGhb3Dnyi0xv/gP8Rejyq2QLb/EGWkg7JBvjR4BjHG8irJZR5g3gPsGa2EDIWd6jY3HW9ZoFV7PC3gDQxVlk89md+GOn+q8zJ1f0Q+NofWezeQywK+G9IeAnTfXLX+7Y4y87DtEl78cghFdL4SCudVe/M0hBSanyxjroPthclXUKHG9VzbpCTcqsGeTKuyF/0qzYS+Yuw5AwNyhrNP6q8FP3zgNPMZ6fCOvH8ylBQSGvVeOUDZbXpwBdt5usxcwnBR9Fjz73gBaO6+GzF4W9Qp/ngzrUKYXRA0wG/YWaA89x16FsttyP5nNyj/5LXZaO5MvTRcXh70CYL9sblSogMMurpz5z9HjxVd4xWXP2VuhJP9NGacptOfKhclvygXz5YU1QbHvxOCzKHA8j+KMkLEG8i0wrxQ8x1o1bAVXrAArLVt5qDVa/67vcMYZuefe1lhA6b1swymuQiv4YggZa1soZ8Je1GPA1WvXdgj46wy8WmOZhoIXtlyunMvlCj98P1QolwuFHfAv7cppb7wR9h9aoY+s4MPvX0Yl16QLnTUnywIfkWKxF0Mak0xbYWiobMupjt32ymw2ezi65cZPlm2nq6Q99xwonvTqpVJ6zF2Okh27HnA/Fgrlk/XRXvi2fmACND+5SfNDXS3g/dJzMOPqHWd7bkeJ+utTyr6ztHvts8u2ltmpoQVulxT9AZoRe26ozy8V4IvCUEGZfY2Vwch3r1rHFmpE34+F8uVJOGy5kLscC1HCACRm++n/HZODcNf3HgdfojkkDNmAUTc/FcEOb6EF9oEageCrF/p88P8Btl/ldXAd/QY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data:image/png;base64,iVBORw0KGgoAAAANSUhEUgAAANcAAADqCAMAAAAGRyD0AAAB4FBMVEX////OESYAOKgAAADLAAD77+9AWrMANKckYsHMACf/zwDKACgAOasAXgClpaX/1QD4+PgATwChoaHx8fHp6ekAUwDQ0NAASgAcYMTf39/EAADd3d26urrl5eUAWQDS0tKYmJiQkJCysrLOABhccJsARgDOABHAAADFxcXtqhSGhoYAPwAAUby0AADSBCGTk5Pebh4AV751dXUALahRUVHwsxEAAHkAAG9cXFzzvg/kiRoAKKWlAADnlRjhexw5OTmFAACdZ2rroBb1xA1vc4UAAFkANgDbYh8AaADR29EfHx//3ADSMCQAAIvLiY3ax8iPqI+GISl7MTYjIyPigRuAlYBYgViywLKesJ6nsKfX39e8Mz29UVh1lnUkZyTKm57SsrRdc11Da0PbzMw4cDi8JzM2YTa8QkoyXqjGpzqqllfa4vLnjACUq9vYRwC1xeaZi2Gzlz0AEwDWRSKVjHA/TT85YTnHf4N3ltPfthdNeckbUhonTCdKYkpRflHIgIXDZ20AIQBPVnIADVgIIFs9SXgAH4wALo8AIW1WXHYhNHEAFXl2eo4KJmxMVn4AAF6ATVCYgoOEABKNVFiDY2R7HSRfAACeenxSJCeZiIlzAABNZ5pncGeLpNhPe8knQSeCAl+UAAATQElEQVR4nN1di1/b1tmWK29GyBay5Qu25ZtcbNmAMRgbbIOhhMZNQgJJuIVAcBooaZtLN9aSJVvD0pY1aZquyfbl69Zs/+p3zpEM5i6LoyN/e36/gkNl+zx63/NezzmiqDMjGH0L8IEC+PvNmzfXrl29+vq1fPYPNwm8+Ha8NxGPZ46AJdP7d7PHpwtB15vxQDxjOR7xcdHsQTYJXvz59UjiJE4ImeTfBLOHqh3+UwXVwGzcZfZwNYCPSD9fG9cgqAYErgXNHvZJcMuut1ehkWiGkyKykV/MHvzRAEJ6Mz4S0EFJRaLVTH5Idn2gT0gHRNb79xaxH/yZhbQf8XHObEoQ/zNydiEdQCvYD8mKlZKCFrAfb/CKqo7EP8wVmTBiCC0osqiZvLiEQbzALDMzsLpmjBoiZMZN08WQUWqIEDDNR0eNU0OAXr9ZvK4aqIaAl9ckWsFeI2lZ4h+YxOuXuKG8MtdM4vXaUDW0xN+aQ0tOGkrLknljDi+DxWXJmDO/fjbUyAMkTfFfXmONIcBIzAxeRmshwD958rQM10IgL458gGi8FgIkyTswAlpohqH/xXgttJgQcEQMzU/2EB8gy+sfJLQQESOaW6aJaCECydzSS0gLIcbJ0eLHSWkh5EXONXNGlEKPQy+5+SWRm13/vbzib4lVEYnyyvzvOKlavRggyMvyOjNCyNST5UVucYdMltc/b5ChZXi55iB6CU0wL2FeCUJ6GCGRUjZgmAwt4rxGomT6DwZX5Q+jl0x6SZxX/G9EeBnbzDsCI2RCKSKlqH28yMS+BneHDiNAZs2lsU3KI5Ak0rckPr0I1TgMXLJxDEaI+C+DVg4djySZOGqcMK0Mmdoo6WgehBtE3PLPpK08oXCDSCNlH8ZJhBt+4lY+SWRZrIu0lc+8JkGLvJVPREnQ4klbeUu8jwQvwjU2iF6JAK+3xK185qqbAC+SLSKVF4neOemSDQSJMpux617N42Xk8utjkCEQRRm2C+AkXleN50W081XnRaB4+AF5NbQkCISH41YTYPyKANn/GxNg/OJKU/bhuo0vHprCSzJcDYMRo7/hKBh/M83ZDj6sKezluAHdcjVpm3ssIoZcLi59krakQWao1x8IZp24EAm5IKc+6ljJReEPvbddNGHRdyO8MSntcrkpPyUfEJ0fuQIhre9zW2K3NOVKi1GZ49JyJKiIj5MjqqSEtK46vs7bYQxC3oh3YLiPT0dFea8AIolU80pFoswA4ZfSgxdphOvDMfEkcygdLN1HXH0xV1+fGGyipi+7CLRDxWFAZzjNid5IRBa59CD450DT7S8hGIw2cblkcN8wAkgNiAeq1m4J/DUdavaz/M2YA8nIOSZfp4ePuXHiGD3YrLKEmiHGG9aLCo7R6RP6C/5herjJ9kNz9jttjC4O0AN7w3ZP11afAqzW7uz90T9GN+d5m/RLfg6/IwvSdN3V8rVt1vrAGn+QT92LJ6yB9a3p+lUiPdaMyJoepozb4nN0Xb3vbCcT8c32SnEzW2UZC5NnLHFrcku1Gvwg3YS2NH/7MQfAA7QaeU7ftMIyOZNimVS1mKowmyUGljji1mU1kojR2u8pH21yHH688hqmFVPnXrYqZSEmxbApKC+mUmWUv1QC20ogIdLaR+uONWkLRJzmfphWIorVwNSlLKvyqk5k86MlNsUgXkw1VXzQq8wzbxPEKKnJlgWHL7QfUGktWxlmIpuCxJhsvpSJT01NZbL5PCTGnmPZImN9ii6Uae0Tp1nFErFFVC4azRxh/V5+lk2lZs+h6RRgl7e3trY3egOJOOQ5kS9W2ax1Wfly7cbjYOxyKnDVviI0iv3cvfEJMJ1Km4wlY+19Or07HHcNGEgLsCPsVL44Fb+J9CRGax2u1CwvNyaTSKOZ6u6dYvIsUyllLdaN6YPX1NYTlqlUhyUFSN9Efxkc0/jx0aYHJGJZYjZ8Hf7k2Uy+WpplR6uJ9UOsIGrJqSn2XJZhUnGkirzGyEPW0emUmo6wD8NLow/ZiFvYiUo2Pxu4csyFPLAqRXaqWM0ntuC/RW2aGNGTP2No0ytauGoFNo8tjTJJJCzB7fWHBHXc/JJ66aq1CowjW6pa0UVj2tbU64n4zl5flmj40x/YPDfFMJtTSXh3Q8KNubkbc3VDtuiYUS+uBYCi5osWSy+0HX5ak0XWFclG9bypEYqHvVmZYPPVbAnSEqTg4u3uLl/Xk7kFyIyfCftmqAsL8LpaAKgiwzBxpInDg1q+wRReIhJX7cHoZrFSygfuULzbe/v2ky6Pz/nxnBreLy3OrKysrVGQ5Kp1lGU2K9kAnJR+Wsv81jVE/ozR1Bh6P5vPjlZns4lVkK3Ic0/Oe5we3/k/N+i42+PwzLgvXAAhyYNUR2Uim9nee/cpcOuLZPXV61SE0B2vWdnZDmZiEzgmb2Tuic/jdHaDET981Nbf//jRQwrq4i3fyoxnHrxKgkARRPhW+EZF2qdBZ6oonyHuiCLftTFaZS3F0UCQCt4AtJxhz1ci9bC/v7PzbltbZ38nZLayGHY41ih4E6rAfTNxFCjSWjyo3vCB10/sehT8CFmZ2WKJhaolzXV3QR0Uqcf9bYDTFy87wa/+f4OrAC3HLQFYxvUJdjafrybh+4e1lFq8UZ2jE/S2ZwRkqVcTDMPOVqxAXNKTbqfP96VAtUE+bT3nPoX02vofg2tvhR3z8yB4qCVKFZZNIR8mGamI4Dt1BlQyGtbGvXyWrWRvQnGdB+L6k0D9G9HqvNvR3tOGiD0C16145pZgUJTMsxWm8gAqopvWEiU1HdHXoVcTY9AB8cnsZjY/EV+l+Btf+nyebheYWwqbLzo6JhHDtp7PqZWZla+/9oAhbpcqRUvKsg4/gdYSGOi97bCLEdFTehuE92O6MpuqMgwwcCHxfLfH9x+K6lTQU2zv+LRHeQ00cQXMMCfQ+OlEqcqwTECof8JpOEvtLBjUYXbQ3V6dYKtZEB2CEPXXT7p9vl+pz3v+9T7EZEd7e7vy8l9AYIseh8MD3iBYmexoasJ6B7xOa4kRz5ZPeWNNWw9UMHx6L3WuOBHfhhXyLl/Yl6be9d/946UOAECrHf6+9Glb/0M4wRzzKysUNZLPgmAyUQNv5q5rGdnZ8imx2axFQF55OwOUyhIH6YnwpLvLA2w8sBo9nyFSCjr+0NPWCSzHhTXfIrQTG9CBMTA60eiZz5gAR6PNGZ4QyqA2SkyWGYWj9M51d3edD1KPoaEYqBPraH8fmBHAS7h1a+3CBaAU25V8KpVPQIPo1cQr2jyX/XBFm8lO/TTU3JspNs+moFbJc06n53wE8Wrrv3tO4fVH5MugvKBr9oG3bMVZVo3pNfFqusJxBMQmUs2gwis/VdwsQl6R28Apd8vUI9Upq7yQC+t8R1HzYUcYTC/q6YNiSeUV0cJLTyngEPxRzZeqepgtzZYqUA+FxW5fuIuj7qMY6mUHNBrgv7tIfMBuXHA6PPBObMUtqYlR7fLC1D3u0+qllWhhOcOy7AS0G8EbXzmdzi+BnYdEftcBDMZn8AcUXw9Pza898S3OwFwlUylOpBKwECIT5AXiCI25CwoPt6aKKSWh4kWYo5wPUY8Bk572jnN3+3veb++Aigim19K84+sFZDfWR2frdl66qOFreGy9BI2GFaUZq/emsiUWhkW8d+680+njoMA6X176rKcTpimfXroL7L5ALQC3vDLDw8ALmnkGBb4xTaUAPAVBSnOdagzyn36Q3SymZgM8VMSPnb7w7ykww/p/974S8rb1pL/o7AGzawGaQ+cCRd15MGqZqsxaoRIPa8vXcfUSJG2KOADTJ7e1OFpV1Mrb94nPCT0z9QgklW0qgLTug2BjyfeRwwPN4ZX45rlUdaoXfoLWVhguTdTmoZX0aZ2BnSBUsYjMPQmHnX8Bb77fs8cLSmvGCfIvJyq4rVsYNs+g63ltpTaM65+iWi5SDP1TZRsPis+9X3U5w13/AWrz+aMeILPO/v6ed7wACzcOj3MRVkjvoJPGJpDZ0GYOqaN56dJNSZY1iAypkTJQC7TbfOQGCDk8vj/Bv/MP7797d/9z8MK5sAIm19fBxbVFaOVRmw/dhrQms0Edycsfjenx1/6QdHrON4DGxSqL5JPQckRvgxQs7On+897ddIdvAVofAasBqah3IYOaD5o7zQd5uV0uEQZHuiIsL8dxLuGkGeBFkdSqsoMCBRC8q6vb5+zyOH272YHDAaQIaIU9cHrdVPrPyMpHaK26dICXVL8fUlSnpeS5yEnhB+qn8uoub5QpCt4b3bAwGu5eUC6ZD4fDjm6n89YKCDWoVVVcqAowoFUN9zvUoKuBjP7Crjd6vLZE0cS/om556YVqIcgL0icej9Phuw2/Ptj10UeOOWFRmQtBdQskEhevqXyojGHvSpHbR1L3kmAAd5STjl5xrAytLjC1FRlcmLv9scd5a75rgRI+dgBxhdcWuiEx974LY1qtIQUXJXIumff2cYcyqYheVVQIyH0htxuogGv//UmjAK+mnhIZ30B/DPnlxdtA69xra2veubVba/OL1BKw8QKr7vkJQL/PaypGNSAkHT3XubMt9/LKMpQavy8qVge3rG5FVbviAh+cWeSpBce8Y4HnF9SZ5q8/AgmF8uotwQC9i50PQmwUmQspE1/fs5mJ31G/zOPrCl+ghLWurjVFUWr17cWKFoaaWSd1EtxRPJ8DRdZQ4lHWewV390Rbt1R9X1LkuqT4GGF590RTZF6o67iONsO557tBZEHFqtV2hx1Prh6aycKVwO52OtSrBUYD13ofrCvYhPSuXYoqjf09YpZEcutOw7X89HZgbyt4Ev0vr3YbfxowL6WUdu/ToGKvaw3b8+PW5PKVWm16ura6tRGw7m19zCSRTXPT+Ha6iZhPBNprkF5U1s7cSTZu3czEEwmrNbH/OXCJdSRmnsZ5bqDGbFEzIvVAhKeVgEjYOOW0Y+u2er3WRUTagH1Rr1tdfi2oxKjV5AlnKiQs0+rVeGkZsYtDnSY8fVFluBU4hlkiuapcG6Q1h7saYcRuopiaAu0uR3ZfSVoPbZGOW9m68edo3BsTOEPOBKqPMra7IJuqbSetwF4gdhlgP6yWXbvPDzYbFZ6KiDEnv/F1TxahG3xSsPZ0+Sbb28ve3L5S24tOOHoM+wkjhm2tlKLqixg9duJ2W5FuYom5Zhi3ZZR3qcMVBuix49SM52iMzrgBRu5BDMVCin4J6SP3evFwT9iZEsDjoWvlpWZ4d7M7SGEsLUVUK+X2SgMXAVnD9p3pXt6hEcG97MXbN0g3YNjQXYLGb8kW980td0SWZW/Q8BOWCOzxjRA512s/jFZDBSft1zMGhJ6bJkoxog/8Mv4IjF14JY6LyoS+j/RBDm5C+kH8ZAA3mW8kf+KBDMKOE0r7eBAx4fwXzp/mg33GzjNTzklBoVMfxo2Bh2HmwRvRgZ7+3xqDflIHVBwJvs8VK9iMQG7STF4Qscu29wzAZdMen16H/J0BxGw/EY/bDmGpjJ2Wfch8WhT1PXaB2Z6bzQkiMmTHzKtsqjncxVIBL7HcM7MZqZjM4aRle2HyKV+7cF3GKbCyKWcDHok+jJpo+9FsNg3w7mDj1SJGQ4GEz4nlXppNpgHP8fkw+4dmk9mD8AIjryGz2exCxBkj2r4zm04dS4W/YrTztgKZR/adBv9PQ3actF61iN14lsMaRdlemE1IRRqf64KwF0g8M+J0PC9jjuZbxC//iDv7sg+1QtgbeoafVwsky2IBe7KcI9QBOBGhb3Dnyi0xv/gP8Rejyq2QLb/EGWkg7JBvjR4BjHG8irJZR5g3gPsGa2EDIWd6jY3HW9ZoFV7PC3gDQxVlk89md+GOn+q8zJ1f0Q+NofWezeQywK+G9IeAnTfXLX+7Y4y87DtEl78cghFdL4SCudVe/M0hBSanyxjroPthclXUKHG9VzbpCTcqsGeTKuyF/0qzYS+Yuw5AwNyhrNP6q8FP3zgNPMZ6fCOvH8ylBQSGvVeOUDZbXpwBdt5usxcwnBR9Fjz73gBaO6+GzF4W9Qp/ngzrUKYXRA0wG/YWaA89x16FsttyP5nNyj/5LXZaO5MvTRcXh70CYL9sblSogMMurpz5z9HjxVd4xWXP2VuhJP9NGacptOfKhclvygXz5YU1QbHvxOCzKHA8j+KMkLEG8i0wrxQ8x1o1bAVXrAArLVt5qDVa/67vcMYZuefe1lhA6b1swymuQiv4YggZa1soZ8Je1GPA1WvXdgj46wy8WmOZhoIXtlyunMvlCj98P1QolwuFHfAv7cppb7wR9h9aoY+s4MPvX0Yl16QLnTUnywIfkWKxF0Mak0xbYWiobMupjt32ymw2ezi65cZPlm2nq6Q99xwonvTqpVJ6zF2Okh27HnA/Fgrlk/XRXvi2fmACND+5SfNDXS3g/dJzMOPqHWd7bkeJ+utTyr6ztHvts8u2ltmpoQVulxT9AZoRe26ozy8V4IvCUEGZfY2Vwch3r1rHFmpE34+F8uVJOGy5kLscC1HCACRm++n/HZODcNf3HgdfojkkDNmAUTc/FcEOb6EF9oEageCrF/p88P8Btl/ldXAd/QYAAAAASUVORK5CYII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861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Motioning Module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752600"/>
            <a:ext cx="83820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What </a:t>
            </a:r>
            <a:r>
              <a:rPr lang="en-US" dirty="0" smtClean="0"/>
              <a:t>are Motions</a:t>
            </a:r>
            <a:r>
              <a:rPr lang="en-US" dirty="0" smtClean="0"/>
              <a:t>?</a:t>
            </a:r>
            <a:endParaRPr lang="en-US" dirty="0" smtClean="0"/>
          </a:p>
          <a:p>
            <a:pPr lvl="1"/>
            <a:r>
              <a:rPr lang="en-US" dirty="0" smtClean="0"/>
              <a:t>Various procedural actions delegates can take during formal session to shape the course of the committee meeting;</a:t>
            </a:r>
          </a:p>
          <a:p>
            <a:endParaRPr lang="en-US" sz="800" dirty="0" smtClean="0"/>
          </a:p>
          <a:p>
            <a:r>
              <a:rPr lang="en-US" dirty="0" smtClean="0"/>
              <a:t>What are some motions?</a:t>
            </a:r>
          </a:p>
          <a:p>
            <a:pPr lvl="1"/>
            <a:r>
              <a:rPr lang="en-US" dirty="0" smtClean="0"/>
              <a:t>Closing Debate</a:t>
            </a:r>
          </a:p>
          <a:p>
            <a:pPr lvl="1"/>
            <a:r>
              <a:rPr lang="en-US" dirty="0" smtClean="0"/>
              <a:t>Suspension of the Meeting</a:t>
            </a:r>
          </a:p>
          <a:p>
            <a:pPr lvl="1"/>
            <a:r>
              <a:rPr lang="en-US" dirty="0" smtClean="0"/>
              <a:t>Moderated Caucus</a:t>
            </a:r>
          </a:p>
          <a:p>
            <a:pPr lvl="1"/>
            <a:r>
              <a:rPr lang="en-US" dirty="0" smtClean="0"/>
              <a:t>Closing the Speaker’s List</a:t>
            </a:r>
          </a:p>
          <a:p>
            <a:pPr lvl="1"/>
            <a:r>
              <a:rPr lang="en-US" dirty="0" smtClean="0"/>
              <a:t>Adopting by Acclamation</a:t>
            </a:r>
          </a:p>
          <a:p>
            <a:pPr lvl="1"/>
            <a:r>
              <a:rPr lang="en-US" dirty="0" smtClean="0"/>
              <a:t>Changing the Speaker’s Time</a:t>
            </a:r>
          </a:p>
          <a:p>
            <a:pPr lvl="1"/>
            <a:r>
              <a:rPr lang="en-US" dirty="0" smtClean="0"/>
              <a:t>Point of Information</a:t>
            </a:r>
          </a:p>
          <a:p>
            <a:pPr lvl="1"/>
            <a:endParaRPr lang="en-US" sz="800" dirty="0" smtClean="0"/>
          </a:p>
        </p:txBody>
      </p:sp>
      <p:sp>
        <p:nvSpPr>
          <p:cNvPr id="4" name="AutoShape 4" descr="data:image/png;base64,iVBORw0KGgoAAAANSUhEUgAAANcAAADqCAMAAAAGRyD0AAAB4FBMVEX////OESYAOKgAAADLAAD77+9AWrMANKckYsHMACf/zwDKACgAOasAXgClpaX/1QD4+PgATwChoaHx8fHp6ekAUwDQ0NAASgAcYMTf39/EAADd3d26urrl5eUAWQDS0tKYmJiQkJCysrLOABhccJsARgDOABHAAADFxcXtqhSGhoYAPwAAUby0AADSBCGTk5Pebh4AV751dXUALahRUVHwsxEAAHkAAG9cXFzzvg/kiRoAKKWlAADnlRjhexw5OTmFAACdZ2rroBb1xA1vc4UAAFkANgDbYh8AaADR29EfHx//3ADSMCQAAIvLiY3ax8iPqI+GISl7MTYjIyPigRuAlYBYgViywLKesJ6nsKfX39e8Mz29UVh1lnUkZyTKm57SsrRdc11Da0PbzMw4cDi8JzM2YTa8QkoyXqjGpzqqllfa4vLnjACUq9vYRwC1xeaZi2Gzlz0AEwDWRSKVjHA/TT85YTnHf4N3ltPfthdNeckbUhonTCdKYkpRflHIgIXDZ20AIQBPVnIADVgIIFs9SXgAH4wALo8AIW1WXHYhNHEAFXl2eo4KJmxMVn4AAF6ATVCYgoOEABKNVFiDY2R7HSRfAACeenxSJCeZiIlzAABNZ5pncGeLpNhPe8knQSeCAl+UAAATQElEQVR4nN1di1/b1tmWK29GyBay5Qu25ZtcbNmAMRgbbIOhhMZNQgJJuIVAcBooaZtLN9aSJVvD0pY1aZquyfbl69Zs/+p3zpEM5i6LoyN/e36/gkNl+zx63/NezzmiqDMjGH0L8IEC+PvNmzfXrl29+vq1fPYPNwm8+Ha8NxGPZ46AJdP7d7PHpwtB15vxQDxjOR7xcdHsQTYJXvz59UjiJE4ImeTfBLOHqh3+UwXVwGzcZfZwNYCPSD9fG9cgqAYErgXNHvZJcMuut1ehkWiGkyKykV/MHvzRAEJ6Mz4S0EFJRaLVTH5Idn2gT0gHRNb79xaxH/yZhbQf8XHObEoQ/zNydiEdQCvYD8mKlZKCFrAfb/CKqo7EP8wVmTBiCC0osqiZvLiEQbzALDMzsLpmjBoiZMZN08WQUWqIEDDNR0eNU0OAXr9ZvK4aqIaAl9ckWsFeI2lZ4h+YxOuXuKG8MtdM4vXaUDW0xN+aQ0tOGkrLknljDi+DxWXJmDO/fjbUyAMkTfFfXmONIcBIzAxeRmshwD958rQM10IgL458gGi8FgIkyTswAlpohqH/xXgttJgQcEQMzU/2EB8gy+sfJLQQESOaW6aJaCECydzSS0gLIcbJ0eLHSWkh5EXONXNGlEKPQy+5+SWRm13/vbzib4lVEYnyyvzvOKlavRggyMvyOjNCyNST5UVucYdMltc/b5ChZXi55iB6CU0wL2FeCUJ6GCGRUjZgmAwt4rxGomT6DwZX5Q+jl0x6SZxX/G9EeBnbzDsCI2RCKSKlqH28yMS+BneHDiNAZs2lsU3KI5Ak0rckPr0I1TgMXLJxDEaI+C+DVg4djySZOGqcMK0Mmdoo6WgehBtE3PLPpK08oXCDSCNlH8ZJhBt+4lY+SWRZrIu0lc+8JkGLvJVPREnQ4klbeUu8jwQvwjU2iF6JAK+3xK185qqbAC+SLSKVF4neOemSDQSJMpux617N42Xk8utjkCEQRRm2C+AkXleN50W081XnRaB4+AF5NbQkCISH41YTYPyKANn/GxNg/OJKU/bhuo0vHprCSzJcDYMRo7/hKBh/M83ZDj6sKezluAHdcjVpm3ssIoZcLi59krakQWao1x8IZp24EAm5IKc+6ljJReEPvbddNGHRdyO8MSntcrkpPyUfEJ0fuQIhre9zW2K3NOVKi1GZ49JyJKiIj5MjqqSEtK46vs7bYQxC3oh3YLiPT0dFea8AIolU80pFoswA4ZfSgxdphOvDMfEkcygdLN1HXH0xV1+fGGyipi+7CLRDxWFAZzjNid5IRBa59CD450DT7S8hGIw2cblkcN8wAkgNiAeq1m4J/DUdavaz/M2YA8nIOSZfp4ePuXHiGD3YrLKEmiHGG9aLCo7R6RP6C/5herjJ9kNz9jttjC4O0AN7w3ZP11afAqzW7uz90T9GN+d5m/RLfg6/IwvSdN3V8rVt1vrAGn+QT92LJ6yB9a3p+lUiPdaMyJoepozb4nN0Xb3vbCcT8c32SnEzW2UZC5NnLHFrcku1Gvwg3YS2NH/7MQfAA7QaeU7ftMIyOZNimVS1mKowmyUGljji1mU1kojR2u8pH21yHH688hqmFVPnXrYqZSEmxbApKC+mUmWUv1QC20ogIdLaR+uONWkLRJzmfphWIorVwNSlLKvyqk5k86MlNsUgXkw1VXzQq8wzbxPEKKnJlgWHL7QfUGktWxlmIpuCxJhsvpSJT01NZbL5PCTGnmPZImN9ii6Uae0Tp1nFErFFVC4azRxh/V5+lk2lZs+h6RRgl7e3trY3egOJOOQ5kS9W2ax1Wfly7cbjYOxyKnDVviI0iv3cvfEJMJ1Km4wlY+19Or07HHcNGEgLsCPsVL44Fb+J9CRGax2u1CwvNyaTSKOZ6u6dYvIsUyllLdaN6YPX1NYTlqlUhyUFSN9Efxkc0/jx0aYHJGJZYjZ8Hf7k2Uy+WpplR6uJ9UOsIGrJqSn2XJZhUnGkirzGyEPW0emUmo6wD8NLow/ZiFvYiUo2Pxu4csyFPLAqRXaqWM0ntuC/RW2aGNGTP2No0ytauGoFNo8tjTJJJCzB7fWHBHXc/JJ66aq1CowjW6pa0UVj2tbU64n4zl5flmj40x/YPDfFMJtTSXh3Q8KNubkbc3VDtuiYUS+uBYCi5osWSy+0HX5ak0XWFclG9bypEYqHvVmZYPPVbAnSEqTg4u3uLl/Xk7kFyIyfCftmqAsL8LpaAKgiwzBxpInDg1q+wRReIhJX7cHoZrFSygfuULzbe/v2ky6Pz/nxnBreLy3OrKysrVGQ5Kp1lGU2K9kAnJR+Wsv81jVE/ozR1Bh6P5vPjlZns4lVkK3Ic0/Oe5we3/k/N+i42+PwzLgvXAAhyYNUR2Uim9nee/cpcOuLZPXV61SE0B2vWdnZDmZiEzgmb2Tuic/jdHaDET981Nbf//jRQwrq4i3fyoxnHrxKgkARRPhW+EZF2qdBZ6oonyHuiCLftTFaZS3F0UCQCt4AtJxhz1ci9bC/v7PzbltbZ38nZLayGHY41ih4E6rAfTNxFCjSWjyo3vCB10/sehT8CFmZ2WKJhaolzXV3QR0Uqcf9bYDTFy87wa/+f4OrAC3HLQFYxvUJdjafrybh+4e1lFq8UZ2jE/S2ZwRkqVcTDMPOVqxAXNKTbqfP96VAtUE+bT3nPoX02vofg2tvhR3z8yB4qCVKFZZNIR8mGamI4Dt1BlQyGtbGvXyWrWRvQnGdB+L6k0D9G9HqvNvR3tOGiD0C16145pZgUJTMsxWm8gAqopvWEiU1HdHXoVcTY9AB8cnsZjY/EV+l+Btf+nyebheYWwqbLzo6JhHDtp7PqZWZla+/9oAhbpcqRUvKsg4/gdYSGOi97bCLEdFTehuE92O6MpuqMgwwcCHxfLfH9x+K6lTQU2zv+LRHeQ00cQXMMCfQ+OlEqcqwTECof8JpOEvtLBjUYXbQ3V6dYKtZEB2CEPXXT7p9vl+pz3v+9T7EZEd7e7vy8l9AYIseh8MD3iBYmexoasJ6B7xOa4kRz5ZPeWNNWw9UMHx6L3WuOBHfhhXyLl/Yl6be9d/946UOAECrHf6+9Glb/0M4wRzzKysUNZLPgmAyUQNv5q5rGdnZ8imx2axFQF55OwOUyhIH6YnwpLvLA2w8sBo9nyFSCjr+0NPWCSzHhTXfIrQTG9CBMTA60eiZz5gAR6PNGZ4QyqA2SkyWGYWj9M51d3edD1KPoaEYqBPraH8fmBHAS7h1a+3CBaAU25V8KpVPQIPo1cQr2jyX/XBFm8lO/TTU3JspNs+moFbJc06n53wE8Wrrv3tO4fVH5MugvKBr9oG3bMVZVo3pNfFqusJxBMQmUs2gwis/VdwsQl6R28Apd8vUI9Upq7yQC+t8R1HzYUcYTC/q6YNiSeUV0cJLTyngEPxRzZeqepgtzZYqUA+FxW5fuIuj7qMY6mUHNBrgv7tIfMBuXHA6PPBObMUtqYlR7fLC1D3u0+qllWhhOcOy7AS0G8EbXzmdzi+BnYdEftcBDMZn8AcUXw9Pza898S3OwFwlUylOpBKwECIT5AXiCI25CwoPt6aKKSWh4kWYo5wPUY8Bk572jnN3+3veb++Aigim19K84+sFZDfWR2frdl66qOFreGy9BI2GFaUZq/emsiUWhkW8d+680+njoMA6X176rKcTpimfXroL7L5ALQC3vDLDw8ALmnkGBb4xTaUAPAVBSnOdagzyn36Q3SymZgM8VMSPnb7w7ykww/p/974S8rb1pL/o7AGzawGaQ+cCRd15MGqZqsxaoRIPa8vXcfUSJG2KOADTJ7e1OFpV1Mrb94nPCT0z9QgklW0qgLTug2BjyfeRwwPN4ZX45rlUdaoXfoLWVhguTdTmoZX0aZ2BnSBUsYjMPQmHnX8Bb77fs8cLSmvGCfIvJyq4rVsYNs+g63ltpTaM65+iWi5SDP1TZRsPis+9X3U5w13/AWrz+aMeILPO/v6ed7wACzcOj3MRVkjvoJPGJpDZ0GYOqaN56dJNSZY1iAypkTJQC7TbfOQGCDk8vj/Bv/MP7797d/9z8MK5sAIm19fBxbVFaOVRmw/dhrQms0Edycsfjenx1/6QdHrON4DGxSqL5JPQckRvgxQs7On+897ddIdvAVofAasBqah3IYOaD5o7zQd5uV0uEQZHuiIsL8dxLuGkGeBFkdSqsoMCBRC8q6vb5+zyOH272YHDAaQIaIU9cHrdVPrPyMpHaK26dICXVL8fUlSnpeS5yEnhB+qn8uoub5QpCt4b3bAwGu5eUC6ZD4fDjm6n89YKCDWoVVVcqAowoFUN9zvUoKuBjP7Crjd6vLZE0cS/om556YVqIcgL0icej9Phuw2/Ptj10UeOOWFRmQtBdQskEhevqXyojGHvSpHbR1L3kmAAd5STjl5xrAytLjC1FRlcmLv9scd5a75rgRI+dgBxhdcWuiEx974LY1qtIQUXJXIumff2cYcyqYheVVQIyH0htxuogGv//UmjAK+mnhIZ30B/DPnlxdtA69xra2veubVba/OL1BKw8QKr7vkJQL/PaypGNSAkHT3XubMt9/LKMpQavy8qVge3rG5FVbviAh+cWeSpBce8Y4HnF9SZ5q8/AgmF8uotwQC9i50PQmwUmQspE1/fs5mJ31G/zOPrCl+ghLWurjVFUWr17cWKFoaaWSd1EtxRPJ8DRdZQ4lHWewV390Rbt1R9X1LkuqT4GGF590RTZF6o67iONsO557tBZEHFqtV2hx1Prh6aycKVwO52OtSrBUYD13ofrCvYhPSuXYoqjf09YpZEcutOw7X89HZgbyt4Ev0vr3YbfxowL6WUdu/ToGKvaw3b8+PW5PKVWm16ura6tRGw7m19zCSRTXPT+Ha6iZhPBNprkF5U1s7cSTZu3czEEwmrNbH/OXCJdSRmnsZ5bqDGbFEzIvVAhKeVgEjYOOW0Y+u2er3WRUTagH1Rr1tdfi2oxKjV5AlnKiQs0+rVeGkZsYtDnSY8fVFluBU4hlkiuapcG6Q1h7saYcRuopiaAu0uR3ZfSVoPbZGOW9m68edo3BsTOEPOBKqPMra7IJuqbSetwF4gdhlgP6yWXbvPDzYbFZ6KiDEnv/F1TxahG3xSsPZ0+Sbb28ve3L5S24tOOHoM+wkjhm2tlKLqixg9duJ2W5FuYom5Zhi3ZZR3qcMVBuix49SM52iMzrgBRu5BDMVCin4J6SP3evFwT9iZEsDjoWvlpWZ4d7M7SGEsLUVUK+X2SgMXAVnD9p3pXt6hEcG97MXbN0g3YNjQXYLGb8kW980td0SWZW/Q8BOWCOzxjRA512s/jFZDBSft1zMGhJ6bJkoxog/8Mv4IjF14JY6LyoS+j/RBDm5C+kH8ZAA3mW8kf+KBDMKOE0r7eBAx4fwXzp/mg33GzjNTzklBoVMfxo2Bh2HmwRvRgZ7+3xqDflIHVBwJvs8VK9iMQG7STF4Qscu29wzAZdMen16H/J0BxGw/EY/bDmGpjJ2Wfch8WhT1PXaB2Z6bzQkiMmTHzKtsqjncxVIBL7HcM7MZqZjM4aRle2HyKV+7cF3GKbCyKWcDHok+jJpo+9FsNg3w7mDj1SJGQ4GEz4nlXppNpgHP8fkw+4dmk9mD8AIjryGz2exCxBkj2r4zm04dS4W/YrTztgKZR/adBv9PQ3actF61iN14lsMaRdlemE1IRRqf64KwF0g8M+J0PC9jjuZbxC//iDv7sg+1QtgbeoafVwsky2IBe7KcI9QBOBGhb3Dnyi0xv/gP8Rejyq2QLb/EGWkg7JBvjR4BjHG8irJZR5g3gPsGa2EDIWd6jY3HW9ZoFV7PC3gDQxVlk89md+GOn+q8zJ1f0Q+NofWezeQywK+G9IeAnTfXLX+7Y4y87DtEl78cghFdL4SCudVe/M0hBSanyxjroPthclXUKHG9VzbpCTcqsGeTKuyF/0qzYS+Yuw5AwNyhrNP6q8FP3zgNPMZ6fCOvH8ylBQSGvVeOUDZbXpwBdt5usxcwnBR9Fjz73gBaO6+GzF4W9Qp/ngzrUKYXRA0wG/YWaA89x16FsttyP5nNyj/5LXZaO5MvTRcXh70CYL9sblSogMMurpz5z9HjxVd4xWXP2VuhJP9NGacptOfKhclvygXz5YU1QbHvxOCzKHA8j+KMkLEG8i0wrxQ8x1o1bAVXrAArLVt5qDVa/67vcMYZuefe1lhA6b1swymuQiv4YggZa1soZ8Je1GPA1WvXdgj46wy8WmOZhoIXtlyunMvlCj98P1QolwuFHfAv7cppb7wR9h9aoY+s4MPvX0Yl16QLnTUnywIfkWKxF0Mak0xbYWiobMupjt32ymw2ezi65cZPlm2nq6Q99xwonvTqpVJ6zF2Okh27HnA/Fgrlk/XRXvi2fmACND+5SfNDXS3g/dJzMOPqHWd7bkeJ+utTyr6ztHvts8u2ltmpoQVulxT9AZoRe26ozy8V4IvCUEGZfY2Vwch3r1rHFmpE34+F8uVJOGy5kLscC1HCACRm++n/HZODcNf3HgdfojkkDNmAUTc/FcEOb6EF9oEageCrF/p88P8Btl/ldXAd/QY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data:image/png;base64,iVBORw0KGgoAAAANSUhEUgAAANcAAADqCAMAAAAGRyD0AAAB4FBMVEX////OESYAOKgAAADLAAD77+9AWrMANKckYsHMACf/zwDKACgAOasAXgClpaX/1QD4+PgATwChoaHx8fHp6ekAUwDQ0NAASgAcYMTf39/EAADd3d26urrl5eUAWQDS0tKYmJiQkJCysrLOABhccJsARgDOABHAAADFxcXtqhSGhoYAPwAAUby0AADSBCGTk5Pebh4AV751dXUALahRUVHwsxEAAHkAAG9cXFzzvg/kiRoAKKWlAADnlRjhexw5OTmFAACdZ2rroBb1xA1vc4UAAFkANgDbYh8AaADR29EfHx//3ADSMCQAAIvLiY3ax8iPqI+GISl7MTYjIyPigRuAlYBYgViywLKesJ6nsKfX39e8Mz29UVh1lnUkZyTKm57SsrRdc11Da0PbzMw4cDi8JzM2YTa8QkoyXqjGpzqqllfa4vLnjACUq9vYRwC1xeaZi2Gzlz0AEwDWRSKVjHA/TT85YTnHf4N3ltPfthdNeckbUhonTCdKYkpRflHIgIXDZ20AIQBPVnIADVgIIFs9SXgAH4wALo8AIW1WXHYhNHEAFXl2eo4KJmxMVn4AAF6ATVCYgoOEABKNVFiDY2R7HSRfAACeenxSJCeZiIlzAABNZ5pncGeLpNhPe8knQSeCAl+UAAATQElEQVR4nN1di1/b1tmWK29GyBay5Qu25ZtcbNmAMRgbbIOhhMZNQgJJuIVAcBooaZtLN9aSJVvD0pY1aZquyfbl69Zs/+p3zpEM5i6LoyN/e36/gkNl+zx63/NezzmiqDMjGH0L8IEC+PvNmzfXrl29+vq1fPYPNwm8+Ha8NxGPZ46AJdP7d7PHpwtB15vxQDxjOR7xcdHsQTYJXvz59UjiJE4ImeTfBLOHqh3+UwXVwGzcZfZwNYCPSD9fG9cgqAYErgXNHvZJcMuut1ehkWiGkyKykV/MHvzRAEJ6Mz4S0EFJRaLVTH5Idn2gT0gHRNb79xaxH/yZhbQf8XHObEoQ/zNydiEdQCvYD8mKlZKCFrAfb/CKqo7EP8wVmTBiCC0osqiZvLiEQbzALDMzsLpmjBoiZMZN08WQUWqIEDDNR0eNU0OAXr9ZvK4aqIaAl9ckWsFeI2lZ4h+YxOuXuKG8MtdM4vXaUDW0xN+aQ0tOGkrLknljDi+DxWXJmDO/fjbUyAMkTfFfXmONIcBIzAxeRmshwD958rQM10IgL458gGi8FgIkyTswAlpohqH/xXgttJgQcEQMzU/2EB8gy+sfJLQQESOaW6aJaCECydzSS0gLIcbJ0eLHSWkh5EXONXNGlEKPQy+5+SWRm13/vbzib4lVEYnyyvzvOKlavRggyMvyOjNCyNST5UVucYdMltc/b5ChZXi55iB6CU0wL2FeCUJ6GCGRUjZgmAwt4rxGomT6DwZX5Q+jl0x6SZxX/G9EeBnbzDsCI2RCKSKlqH28yMS+BneHDiNAZs2lsU3KI5Ak0rckPr0I1TgMXLJxDEaI+C+DVg4djySZOGqcMK0Mmdoo6WgehBtE3PLPpK08oXCDSCNlH8ZJhBt+4lY+SWRZrIu0lc+8JkGLvJVPREnQ4klbeUu8jwQvwjU2iF6JAK+3xK185qqbAC+SLSKVF4neOemSDQSJMpux617N42Xk8utjkCEQRRm2C+AkXleN50W081XnRaB4+AF5NbQkCISH41YTYPyKANn/GxNg/OJKU/bhuo0vHprCSzJcDYMRo7/hKBh/M83ZDj6sKezluAHdcjVpm3ssIoZcLi59krakQWao1x8IZp24EAm5IKc+6ljJReEPvbddNGHRdyO8MSntcrkpPyUfEJ0fuQIhre9zW2K3NOVKi1GZ49JyJKiIj5MjqqSEtK46vs7bYQxC3oh3YLiPT0dFea8AIolU80pFoswA4ZfSgxdphOvDMfEkcygdLN1HXH0xV1+fGGyipi+7CLRDxWFAZzjNid5IRBa59CD450DT7S8hGIw2cblkcN8wAkgNiAeq1m4J/DUdavaz/M2YA8nIOSZfp4ePuXHiGD3YrLKEmiHGG9aLCo7R6RP6C/5herjJ9kNz9jttjC4O0AN7w3ZP11afAqzW7uz90T9GN+d5m/RLfg6/IwvSdN3V8rVt1vrAGn+QT92LJ6yB9a3p+lUiPdaMyJoepozb4nN0Xb3vbCcT8c32SnEzW2UZC5NnLHFrcku1Gvwg3YS2NH/7MQfAA7QaeU7ftMIyOZNimVS1mKowmyUGljji1mU1kojR2u8pH21yHH688hqmFVPnXrYqZSEmxbApKC+mUmWUv1QC20ogIdLaR+uONWkLRJzmfphWIorVwNSlLKvyqk5k86MlNsUgXkw1VXzQq8wzbxPEKKnJlgWHL7QfUGktWxlmIpuCxJhsvpSJT01NZbL5PCTGnmPZImN9ii6Uae0Tp1nFErFFVC4azRxh/V5+lk2lZs+h6RRgl7e3trY3egOJOOQ5kS9W2ax1Wfly7cbjYOxyKnDVviI0iv3cvfEJMJ1Km4wlY+19Or07HHcNGEgLsCPsVL44Fb+J9CRGax2u1CwvNyaTSKOZ6u6dYvIsUyllLdaN6YPX1NYTlqlUhyUFSN9Efxkc0/jx0aYHJGJZYjZ8Hf7k2Uy+WpplR6uJ9UOsIGrJqSn2XJZhUnGkirzGyEPW0emUmo6wD8NLow/ZiFvYiUo2Pxu4csyFPLAqRXaqWM0ntuC/RW2aGNGTP2No0ytauGoFNo8tjTJJJCzB7fWHBHXc/JJ66aq1CowjW6pa0UVj2tbU64n4zl5flmj40x/YPDfFMJtTSXh3Q8KNubkbc3VDtuiYUS+uBYCi5osWSy+0HX5ak0XWFclG9bypEYqHvVmZYPPVbAnSEqTg4u3uLl/Xk7kFyIyfCftmqAsL8LpaAKgiwzBxpInDg1q+wRReIhJX7cHoZrFSygfuULzbe/v2ky6Pz/nxnBreLy3OrKysrVGQ5Kp1lGU2K9kAnJR+Wsv81jVE/ozR1Bh6P5vPjlZns4lVkK3Ic0/Oe5we3/k/N+i42+PwzLgvXAAhyYNUR2Uim9nee/cpcOuLZPXV61SE0B2vWdnZDmZiEzgmb2Tuic/jdHaDET981Nbf//jRQwrq4i3fyoxnHrxKgkARRPhW+EZF2qdBZ6oonyHuiCLftTFaZS3F0UCQCt4AtJxhz1ci9bC/v7PzbltbZ38nZLayGHY41ih4E6rAfTNxFCjSWjyo3vCB10/sehT8CFmZ2WKJhaolzXV3QR0Uqcf9bYDTFy87wa/+f4OrAC3HLQFYxvUJdjafrybh+4e1lFq8UZ2jE/S2ZwRkqVcTDMPOVqxAXNKTbqfP96VAtUE+bT3nPoX02vofg2tvhR3z8yB4qCVKFZZNIR8mGamI4Dt1BlQyGtbGvXyWrWRvQnGdB+L6k0D9G9HqvNvR3tOGiD0C16145pZgUJTMsxWm8gAqopvWEiU1HdHXoVcTY9AB8cnsZjY/EV+l+Btf+nyebheYWwqbLzo6JhHDtp7PqZWZla+/9oAhbpcqRUvKsg4/gdYSGOi97bCLEdFTehuE92O6MpuqMgwwcCHxfLfH9x+K6lTQU2zv+LRHeQ00cQXMMCfQ+OlEqcqwTECof8JpOEvtLBjUYXbQ3V6dYKtZEB2CEPXXT7p9vl+pz3v+9T7EZEd7e7vy8l9AYIseh8MD3iBYmexoasJ6B7xOa4kRz5ZPeWNNWw9UMHx6L3WuOBHfhhXyLl/Yl6be9d/946UOAECrHf6+9Glb/0M4wRzzKysUNZLPgmAyUQNv5q5rGdnZ8imx2axFQF55OwOUyhIH6YnwpLvLA2w8sBo9nyFSCjr+0NPWCSzHhTXfIrQTG9CBMTA60eiZz5gAR6PNGZ4QyqA2SkyWGYWj9M51d3edD1KPoaEYqBPraH8fmBHAS7h1a+3CBaAU25V8KpVPQIPo1cQr2jyX/XBFm8lO/TTU3JspNs+moFbJc06n53wE8Wrrv3tO4fVH5MugvKBr9oG3bMVZVo3pNfFqusJxBMQmUs2gwis/VdwsQl6R28Apd8vUI9Upq7yQC+t8R1HzYUcYTC/q6YNiSeUV0cJLTyngEPxRzZeqepgtzZYqUA+FxW5fuIuj7qMY6mUHNBrgv7tIfMBuXHA6PPBObMUtqYlR7fLC1D3u0+qllWhhOcOy7AS0G8EbXzmdzi+BnYdEftcBDMZn8AcUXw9Pza898S3OwFwlUylOpBKwECIT5AXiCI25CwoPt6aKKSWh4kWYo5wPUY8Bk572jnN3+3veb++Aigim19K84+sFZDfWR2frdl66qOFreGy9BI2GFaUZq/emsiUWhkW8d+680+njoMA6X176rKcTpimfXroL7L5ALQC3vDLDw8ALmnkGBb4xTaUAPAVBSnOdagzyn36Q3SymZgM8VMSPnb7w7ykww/p/974S8rb1pL/o7AGzawGaQ+cCRd15MGqZqsxaoRIPa8vXcfUSJG2KOADTJ7e1OFpV1Mrb94nPCT0z9QgklW0qgLTug2BjyfeRwwPN4ZX45rlUdaoXfoLWVhguTdTmoZX0aZ2BnSBUsYjMPQmHnX8Bb77fs8cLSmvGCfIvJyq4rVsYNs+g63ltpTaM65+iWi5SDP1TZRsPis+9X3U5w13/AWrz+aMeILPO/v6ed7wACzcOj3MRVkjvoJPGJpDZ0GYOqaN56dJNSZY1iAypkTJQC7TbfOQGCDk8vj/Bv/MP7797d/9z8MK5sAIm19fBxbVFaOVRmw/dhrQms0Edycsfjenx1/6QdHrON4DGxSqL5JPQckRvgxQs7On+897ddIdvAVofAasBqah3IYOaD5o7zQd5uV0uEQZHuiIsL8dxLuGkGeBFkdSqsoMCBRC8q6vb5+zyOH272YHDAaQIaIU9cHrdVPrPyMpHaK26dICXVL8fUlSnpeS5yEnhB+qn8uoub5QpCt4b3bAwGu5eUC6ZD4fDjm6n89YKCDWoVVVcqAowoFUN9zvUoKuBjP7Crjd6vLZE0cS/om556YVqIcgL0icej9Phuw2/Ptj10UeOOWFRmQtBdQskEhevqXyojGHvSpHbR1L3kmAAd5STjl5xrAytLjC1FRlcmLv9scd5a75rgRI+dgBxhdcWuiEx974LY1qtIQUXJXIumff2cYcyqYheVVQIyH0htxuogGv//UmjAK+mnhIZ30B/DPnlxdtA69xra2veubVba/OL1BKw8QKr7vkJQL/PaypGNSAkHT3XubMt9/LKMpQavy8qVge3rG5FVbviAh+cWeSpBce8Y4HnF9SZ5q8/AgmF8uotwQC9i50PQmwUmQspE1/fs5mJ31G/zOPrCl+ghLWurjVFUWr17cWKFoaaWSd1EtxRPJ8DRdZQ4lHWewV390Rbt1R9X1LkuqT4GGF590RTZF6o67iONsO557tBZEHFqtV2hx1Prh6aycKVwO52OtSrBUYD13ofrCvYhPSuXYoqjf09YpZEcutOw7X89HZgbyt4Ev0vr3YbfxowL6WUdu/ToGKvaw3b8+PW5PKVWm16ura6tRGw7m19zCSRTXPT+Ha6iZhPBNprkF5U1s7cSTZu3czEEwmrNbH/OXCJdSRmnsZ5bqDGbFEzIvVAhKeVgEjYOOW0Y+u2er3WRUTagH1Rr1tdfi2oxKjV5AlnKiQs0+rVeGkZsYtDnSY8fVFluBU4hlkiuapcG6Q1h7saYcRuopiaAu0uR3ZfSVoPbZGOW9m68edo3BsTOEPOBKqPMra7IJuqbSetwF4gdhlgP6yWXbvPDzYbFZ6KiDEnv/F1TxahG3xSsPZ0+Sbb28ve3L5S24tOOHoM+wkjhm2tlKLqixg9duJ2W5FuYom5Zhi3ZZR3qcMVBuix49SM52iMzrgBRu5BDMVCin4J6SP3evFwT9iZEsDjoWvlpWZ4d7M7SGEsLUVUK+X2SgMXAVnD9p3pXt6hEcG97MXbN0g3YNjQXYLGb8kW980td0SWZW/Q8BOWCOzxjRA512s/jFZDBSft1zMGhJ6bJkoxog/8Mv4IjF14JY6LyoS+j/RBDm5C+kH8ZAA3mW8kf+KBDMKOE0r7eBAx4fwXzp/mg33GzjNTzklBoVMfxo2Bh2HmwRvRgZ7+3xqDflIHVBwJvs8VK9iMQG7STF4Qscu29wzAZdMen16H/J0BxGw/EY/bDmGpjJ2Wfch8WhT1PXaB2Z6bzQkiMmTHzKtsqjncxVIBL7HcM7MZqZjM4aRle2HyKV+7cF3GKbCyKWcDHok+jJpo+9FsNg3w7mDj1SJGQ4GEz4nlXppNpgHP8fkw+4dmk9mD8AIjryGz2exCxBkj2r4zm04dS4W/YrTztgKZR/adBv9PQ3actF61iN14lsMaRdlemE1IRRqf64KwF0g8M+J0PC9jjuZbxC//iDv7sg+1QtgbeoafVwsky2IBe7KcI9QBOBGhb3Dnyi0xv/gP8Rejyq2QLb/EGWkg7JBvjR4BjHG8irJZR5g3gPsGa2EDIWd6jY3HW9ZoFV7PC3gDQxVlk89md+GOn+q8zJ1f0Q+NofWezeQywK+G9IeAnTfXLX+7Y4y87DtEl78cghFdL4SCudVe/M0hBSanyxjroPthclXUKHG9VzbpCTcqsGeTKuyF/0qzYS+Yuw5AwNyhrNP6q8FP3zgNPMZ6fCOvH8ylBQSGvVeOUDZbXpwBdt5usxcwnBR9Fjz73gBaO6+GzF4W9Qp/ngzrUKYXRA0wG/YWaA89x16FsttyP5nNyj/5LXZaO5MvTRcXh70CYL9sblSogMMurpz5z9HjxVd4xWXP2VuhJP9NGacptOfKhclvygXz5YU1QbHvxOCzKHA8j+KMkLEG8i0wrxQ8x1o1bAVXrAArLVt5qDVa/67vcMYZuefe1lhA6b1swymuQiv4YggZa1soZ8Je1GPA1WvXdgj46wy8WmOZhoIXtlyunMvlCj98P1QolwuFHfAv7cppb7wR9h9aoY+s4MPvX0Yl16QLnTUnywIfkWKxF0Mak0xbYWiobMupjt32ymw2ezi65cZPlm2nq6Q99xwonvTqpVJ6zF2Okh27HnA/Fgrlk/XRXvi2fmACND+5SfNDXS3g/dJzMOPqHWd7bkeJ+utTyr6ztHvts8u2ltmpoQVulxT9AZoRe26ozy8V4IvCUEGZfY2Vwch3r1rHFmpE34+F8uVJOGy5kLscC1HCACRm++n/HZODcNf3HgdfojkkDNmAUTc/FcEOb6EF9oEageCrF/p88P8Btl/ldXAd/QYAAAAASUVORK5CYII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9018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Motioning Module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752600"/>
            <a:ext cx="83820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How should I respond during Roll Call?</a:t>
            </a:r>
            <a:endParaRPr lang="en-US" dirty="0" smtClean="0"/>
          </a:p>
          <a:p>
            <a:pPr lvl="1"/>
            <a:r>
              <a:rPr lang="en-US" dirty="0" smtClean="0"/>
              <a:t>Raising placard and only after being called on by the Chair articulate your motion</a:t>
            </a:r>
            <a:endParaRPr lang="en-US" dirty="0" smtClean="0"/>
          </a:p>
          <a:p>
            <a:pPr lvl="2"/>
            <a:r>
              <a:rPr lang="en-US" dirty="0" smtClean="0"/>
              <a:t>China moves for a 30 minute suspension of the meeting</a:t>
            </a:r>
          </a:p>
          <a:p>
            <a:pPr lvl="2"/>
            <a:r>
              <a:rPr lang="en-US" dirty="0" smtClean="0"/>
              <a:t>Greece moves to close the speaker’s list</a:t>
            </a:r>
          </a:p>
          <a:p>
            <a:pPr lvl="2"/>
            <a:r>
              <a:rPr lang="en-US" dirty="0" smtClean="0"/>
              <a:t>Mexico moves for a 15 minut</a:t>
            </a:r>
            <a:r>
              <a:rPr lang="en-US" dirty="0" smtClean="0"/>
              <a:t>e moderated caucus on the topic of Carbon Taxes with a speaker’s time of 2 minutes</a:t>
            </a:r>
          </a:p>
          <a:p>
            <a:endParaRPr lang="en-US" sz="800" dirty="0" smtClean="0"/>
          </a:p>
          <a:p>
            <a:r>
              <a:rPr lang="en-US" dirty="0" smtClean="0"/>
              <a:t>When does it occur?</a:t>
            </a:r>
            <a:endParaRPr lang="en-US" dirty="0" smtClean="0"/>
          </a:p>
          <a:p>
            <a:pPr lvl="1"/>
            <a:r>
              <a:rPr lang="en-US" dirty="0" smtClean="0"/>
              <a:t>During formal session</a:t>
            </a:r>
          </a:p>
          <a:p>
            <a:pPr lvl="1"/>
            <a:endParaRPr lang="en-US" dirty="0"/>
          </a:p>
          <a:p>
            <a:r>
              <a:rPr lang="en-US" dirty="0" smtClean="0"/>
              <a:t>Activity – students practice motions</a:t>
            </a:r>
            <a:endParaRPr lang="en-US" dirty="0" smtClean="0"/>
          </a:p>
        </p:txBody>
      </p:sp>
      <p:sp>
        <p:nvSpPr>
          <p:cNvPr id="4" name="AutoShape 4" descr="data:image/png;base64,iVBORw0KGgoAAAANSUhEUgAAANcAAADqCAMAAAAGRyD0AAAB4FBMVEX////OESYAOKgAAADLAAD77+9AWrMANKckYsHMACf/zwDKACgAOasAXgClpaX/1QD4+PgATwChoaHx8fHp6ekAUwDQ0NAASgAcYMTf39/EAADd3d26urrl5eUAWQDS0tKYmJiQkJCysrLOABhccJsARgDOABHAAADFxcXtqhSGhoYAPwAAUby0AADSBCGTk5Pebh4AV751dXUALahRUVHwsxEAAHkAAG9cXFzzvg/kiRoAKKWlAADnlRjhexw5OTmFAACdZ2rroBb1xA1vc4UAAFkANgDbYh8AaADR29EfHx//3ADSMCQAAIvLiY3ax8iPqI+GISl7MTYjIyPigRuAlYBYgViywLKesJ6nsKfX39e8Mz29UVh1lnUkZyTKm57SsrRdc11Da0PbzMw4cDi8JzM2YTa8QkoyXqjGpzqqllfa4vLnjACUq9vYRwC1xeaZi2Gzlz0AEwDWRSKVjHA/TT85YTnHf4N3ltPfthdNeckbUhonTCdKYkpRflHIgIXDZ20AIQBPVnIADVgIIFs9SXgAH4wALo8AIW1WXHYhNHEAFXl2eo4KJmxMVn4AAF6ATVCYgoOEABKNVFiDY2R7HSRfAACeenxSJCeZiIlzAABNZ5pncGeLpNhPe8knQSeCAl+UAAATQElEQVR4nN1di1/b1tmWK29GyBay5Qu25ZtcbNmAMRgbbIOhhMZNQgJJuIVAcBooaZtLN9aSJVvD0pY1aZquyfbl69Zs/+p3zpEM5i6LoyN/e36/gkNl+zx63/NezzmiqDMjGH0L8IEC+PvNmzfXrl29+vq1fPYPNwm8+Ha8NxGPZ46AJdP7d7PHpwtB15vxQDxjOR7xcdHsQTYJXvz59UjiJE4ImeTfBLOHqh3+UwXVwGzcZfZwNYCPSD9fG9cgqAYErgXNHvZJcMuut1ehkWiGkyKykV/MHvzRAEJ6Mz4S0EFJRaLVTH5Idn2gT0gHRNb79xaxH/yZhbQf8XHObEoQ/zNydiEdQCvYD8mKlZKCFrAfb/CKqo7EP8wVmTBiCC0osqiZvLiEQbzALDMzsLpmjBoiZMZN08WQUWqIEDDNR0eNU0OAXr9ZvK4aqIaAl9ckWsFeI2lZ4h+YxOuXuKG8MtdM4vXaUDW0xN+aQ0tOGkrLknljDi+DxWXJmDO/fjbUyAMkTfFfXmONIcBIzAxeRmshwD958rQM10IgL458gGi8FgIkyTswAlpohqH/xXgttJgQcEQMzU/2EB8gy+sfJLQQESOaW6aJaCECydzSS0gLIcbJ0eLHSWkh5EXONXNGlEKPQy+5+SWRm13/vbzib4lVEYnyyvzvOKlavRggyMvyOjNCyNST5UVucYdMltc/b5ChZXi55iB6CU0wL2FeCUJ6GCGRUjZgmAwt4rxGomT6DwZX5Q+jl0x6SZxX/G9EeBnbzDsCI2RCKSKlqH28yMS+BneHDiNAZs2lsU3KI5Ak0rckPr0I1TgMXLJxDEaI+C+DVg4djySZOGqcMK0Mmdoo6WgehBtE3PLPpK08oXCDSCNlH8ZJhBt+4lY+SWRZrIu0lc+8JkGLvJVPREnQ4klbeUu8jwQvwjU2iF6JAK+3xK185qqbAC+SLSKVF4neOemSDQSJMpux617N42Xk8utjkCEQRRm2C+AkXleN50W081XnRaB4+AF5NbQkCISH41YTYPyKANn/GxNg/OJKU/bhuo0vHprCSzJcDYMRo7/hKBh/M83ZDj6sKezluAHdcjVpm3ssIoZcLi59krakQWao1x8IZp24EAm5IKc+6ljJReEPvbddNGHRdyO8MSntcrkpPyUfEJ0fuQIhre9zW2K3NOVKi1GZ49JyJKiIj5MjqqSEtK46vs7bYQxC3oh3YLiPT0dFea8AIolU80pFoswA4ZfSgxdphOvDMfEkcygdLN1HXH0xV1+fGGyipi+7CLRDxWFAZzjNid5IRBa59CD450DT7S8hGIw2cblkcN8wAkgNiAeq1m4J/DUdavaz/M2YA8nIOSZfp4ePuXHiGD3YrLKEmiHGG9aLCo7R6RP6C/5herjJ9kNz9jttjC4O0AN7w3ZP11afAqzW7uz90T9GN+d5m/RLfg6/IwvSdN3V8rVt1vrAGn+QT92LJ6yB9a3p+lUiPdaMyJoepozb4nN0Xb3vbCcT8c32SnEzW2UZC5NnLHFrcku1Gvwg3YS2NH/7MQfAA7QaeU7ftMIyOZNimVS1mKowmyUGljji1mU1kojR2u8pH21yHH688hqmFVPnXrYqZSEmxbApKC+mUmWUv1QC20ogIdLaR+uONWkLRJzmfphWIorVwNSlLKvyqk5k86MlNsUgXkw1VXzQq8wzbxPEKKnJlgWHL7QfUGktWxlmIpuCxJhsvpSJT01NZbL5PCTGnmPZImN9ii6Uae0Tp1nFErFFVC4azRxh/V5+lk2lZs+h6RRgl7e3trY3egOJOOQ5kS9W2ax1Wfly7cbjYOxyKnDVviI0iv3cvfEJMJ1Km4wlY+19Or07HHcNGEgLsCPsVL44Fb+J9CRGax2u1CwvNyaTSKOZ6u6dYvIsUyllLdaN6YPX1NYTlqlUhyUFSN9Efxkc0/jx0aYHJGJZYjZ8Hf7k2Uy+WpplR6uJ9UOsIGrJqSn2XJZhUnGkirzGyEPW0emUmo6wD8NLow/ZiFvYiUo2Pxu4csyFPLAqRXaqWM0ntuC/RW2aGNGTP2No0ytauGoFNo8tjTJJJCzB7fWHBHXc/JJ66aq1CowjW6pa0UVj2tbU64n4zl5flmj40x/YPDfFMJtTSXh3Q8KNubkbc3VDtuiYUS+uBYCi5osWSy+0HX5ak0XWFclG9bypEYqHvVmZYPPVbAnSEqTg4u3uLl/Xk7kFyIyfCftmqAsL8LpaAKgiwzBxpInDg1q+wRReIhJX7cHoZrFSygfuULzbe/v2ky6Pz/nxnBreLy3OrKysrVGQ5Kp1lGU2K9kAnJR+Wsv81jVE/ozR1Bh6P5vPjlZns4lVkK3Ic0/Oe5we3/k/N+i42+PwzLgvXAAhyYNUR2Uim9nee/cpcOuLZPXV61SE0B2vWdnZDmZiEzgmb2Tuic/jdHaDET981Nbf//jRQwrq4i3fyoxnHrxKgkARRPhW+EZF2qdBZ6oonyHuiCLftTFaZS3F0UCQCt4AtJxhz1ci9bC/v7PzbltbZ38nZLayGHY41ih4E6rAfTNxFCjSWjyo3vCB10/sehT8CFmZ2WKJhaolzXV3QR0Uqcf9bYDTFy87wa/+f4OrAC3HLQFYxvUJdjafrybh+4e1lFq8UZ2jE/S2ZwRkqVcTDMPOVqxAXNKTbqfP96VAtUE+bT3nPoX02vofg2tvhR3z8yB4qCVKFZZNIR8mGamI4Dt1BlQyGtbGvXyWrWRvQnGdB+L6k0D9G9HqvNvR3tOGiD0C16145pZgUJTMsxWm8gAqopvWEiU1HdHXoVcTY9AB8cnsZjY/EV+l+Btf+nyebheYWwqbLzo6JhHDtp7PqZWZla+/9oAhbpcqRUvKsg4/gdYSGOi97bCLEdFTehuE92O6MpuqMgwwcCHxfLfH9x+K6lTQU2zv+LRHeQ00cQXMMCfQ+OlEqcqwTECof8JpOEvtLBjUYXbQ3V6dYKtZEB2CEPXXT7p9vl+pz3v+9T7EZEd7e7vy8l9AYIseh8MD3iBYmexoasJ6B7xOa4kRz5ZPeWNNWw9UMHx6L3WuOBHfhhXyLl/Yl6be9d/946UOAECrHf6+9Glb/0M4wRzzKysUNZLPgmAyUQNv5q5rGdnZ8imx2axFQF55OwOUyhIH6YnwpLvLA2w8sBo9nyFSCjr+0NPWCSzHhTXfIrQTG9CBMTA60eiZz5gAR6PNGZ4QyqA2SkyWGYWj9M51d3edD1KPoaEYqBPraH8fmBHAS7h1a+3CBaAU25V8KpVPQIPo1cQr2jyX/XBFm8lO/TTU3JspNs+moFbJc06n53wE8Wrrv3tO4fVH5MugvKBr9oG3bMVZVo3pNfFqusJxBMQmUs2gwis/VdwsQl6R28Apd8vUI9Upq7yQC+t8R1HzYUcYTC/q6YNiSeUV0cJLTyngEPxRzZeqepgtzZYqUA+FxW5fuIuj7qMY6mUHNBrgv7tIfMBuXHA6PPBObMUtqYlR7fLC1D3u0+qllWhhOcOy7AS0G8EbXzmdzi+BnYdEftcBDMZn8AcUXw9Pza898S3OwFwlUylOpBKwECIT5AXiCI25CwoPt6aKKSWh4kWYo5wPUY8Bk572jnN3+3veb++Aigim19K84+sFZDfWR2frdl66qOFreGy9BI2GFaUZq/emsiUWhkW8d+680+njoMA6X176rKcTpimfXroL7L5ALQC3vDLDw8ALmnkGBb4xTaUAPAVBSnOdagzyn36Q3SymZgM8VMSPnb7w7ykww/p/974S8rb1pL/o7AGzawGaQ+cCRd15MGqZqsxaoRIPa8vXcfUSJG2KOADTJ7e1OFpV1Mrb94nPCT0z9QgklW0qgLTug2BjyfeRwwPN4ZX45rlUdaoXfoLWVhguTdTmoZX0aZ2BnSBUsYjMPQmHnX8Bb77fs8cLSmvGCfIvJyq4rVsYNs+g63ltpTaM65+iWi5SDP1TZRsPis+9X3U5w13/AWrz+aMeILPO/v6ed7wACzcOj3MRVkjvoJPGJpDZ0GYOqaN56dJNSZY1iAypkTJQC7TbfOQGCDk8vj/Bv/MP7797d/9z8MK5sAIm19fBxbVFaOVRmw/dhrQms0Edycsfjenx1/6QdHrON4DGxSqL5JPQckRvgxQs7On+897ddIdvAVofAasBqah3IYOaD5o7zQd5uV0uEQZHuiIsL8dxLuGkGeBFkdSqsoMCBRC8q6vb5+zyOH272YHDAaQIaIU9cHrdVPrPyMpHaK26dICXVL8fUlSnpeS5yEnhB+qn8uoub5QpCt4b3bAwGu5eUC6ZD4fDjm6n89YKCDWoVVVcqAowoFUN9zvUoKuBjP7Crjd6vLZE0cS/om556YVqIcgL0icej9Phuw2/Ptj10UeOOWFRmQtBdQskEhevqXyojGHvSpHbR1L3kmAAd5STjl5xrAytLjC1FRlcmLv9scd5a75rgRI+dgBxhdcWuiEx974LY1qtIQUXJXIumff2cYcyqYheVVQIyH0htxuogGv//UmjAK+mnhIZ30B/DPnlxdtA69xra2veubVba/OL1BKw8QKr7vkJQL/PaypGNSAkHT3XubMt9/LKMpQavy8qVge3rG5FVbviAh+cWeSpBce8Y4HnF9SZ5q8/AgmF8uotwQC9i50PQmwUmQspE1/fs5mJ31G/zOPrCl+ghLWurjVFUWr17cWKFoaaWSd1EtxRPJ8DRdZQ4lHWewV390Rbt1R9X1LkuqT4GGF590RTZF6o67iONsO557tBZEHFqtV2hx1Prh6aycKVwO52OtSrBUYD13ofrCvYhPSuXYoqjf09YpZEcutOw7X89HZgbyt4Ev0vr3YbfxowL6WUdu/ToGKvaw3b8+PW5PKVWm16ura6tRGw7m19zCSRTXPT+Ha6iZhPBNprkF5U1s7cSTZu3czEEwmrNbH/OXCJdSRmnsZ5bqDGbFEzIvVAhKeVgEjYOOW0Y+u2er3WRUTagH1Rr1tdfi2oxKjV5AlnKiQs0+rVeGkZsYtDnSY8fVFluBU4hlkiuapcG6Q1h7saYcRuopiaAu0uR3ZfSVoPbZGOW9m68edo3BsTOEPOBKqPMra7IJuqbSetwF4gdhlgP6yWXbvPDzYbFZ6KiDEnv/F1TxahG3xSsPZ0+Sbb28ve3L5S24tOOHoM+wkjhm2tlKLqixg9duJ2W5FuYom5Zhi3ZZR3qcMVBuix49SM52iMzrgBRu5BDMVCin4J6SP3evFwT9iZEsDjoWvlpWZ4d7M7SGEsLUVUK+X2SgMXAVnD9p3pXt6hEcG97MXbN0g3YNjQXYLGb8kW980td0SWZW/Q8BOWCOzxjRA512s/jFZDBSft1zMGhJ6bJkoxog/8Mv4IjF14JY6LyoS+j/RBDm5C+kH8ZAA3mW8kf+KBDMKOE0r7eBAx4fwXzp/mg33GzjNTzklBoVMfxo2Bh2HmwRvRgZ7+3xqDflIHVBwJvs8VK9iMQG7STF4Qscu29wzAZdMen16H/J0BxGw/EY/bDmGpjJ2Wfch8WhT1PXaB2Z6bzQkiMmTHzKtsqjncxVIBL7HcM7MZqZjM4aRle2HyKV+7cF3GKbCyKWcDHok+jJpo+9FsNg3w7mDj1SJGQ4GEz4nlXppNpgHP8fkw+4dmk9mD8AIjryGz2exCxBkj2r4zm04dS4W/YrTztgKZR/adBv9PQ3actF61iN14lsMaRdlemE1IRRqf64KwF0g8M+J0PC9jjuZbxC//iDv7sg+1QtgbeoafVwsky2IBe7KcI9QBOBGhb3Dnyi0xv/gP8Rejyq2QLb/EGWkg7JBvjR4BjHG8irJZR5g3gPsGa2EDIWd6jY3HW9ZoFV7PC3gDQxVlk89md+GOn+q8zJ1f0Q+NofWezeQywK+G9IeAnTfXLX+7Y4y87DtEl78cghFdL4SCudVe/M0hBSanyxjroPthclXUKHG9VzbpCTcqsGeTKuyF/0qzYS+Yuw5AwNyhrNP6q8FP3zgNPMZ6fCOvH8ylBQSGvVeOUDZbXpwBdt5usxcwnBR9Fjz73gBaO6+GzF4W9Qp/ngzrUKYXRA0wG/YWaA89x16FsttyP5nNyj/5LXZaO5MvTRcXh70CYL9sblSogMMurpz5z9HjxVd4xWXP2VuhJP9NGacptOfKhclvygXz5YU1QbHvxOCzKHA8j+KMkLEG8i0wrxQ8x1o1bAVXrAArLVt5qDVa/67vcMYZuefe1lhA6b1swymuQiv4YggZa1soZ8Je1GPA1WvXdgj46wy8WmOZhoIXtlyunMvlCj98P1QolwuFHfAv7cppb7wR9h9aoY+s4MPvX0Yl16QLnTUnywIfkWKxF0Mak0xbYWiobMupjt32ymw2ezi65cZPlm2nq6Q99xwonvTqpVJ6zF2Okh27HnA/Fgrlk/XRXvi2fmACND+5SfNDXS3g/dJzMOPqHWd7bkeJ+utTyr6ztHvts8u2ltmpoQVulxT9AZoRe26ozy8V4IvCUEGZfY2Vwch3r1rHFmpE34+F8uVJOGy5kLscC1HCACRm++n/HZODcNf3HgdfojkkDNmAUTc/FcEOb6EF9oEageCrF/p88P8Btl/ldXAd/QY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data:image/png;base64,iVBORw0KGgoAAAANSUhEUgAAANcAAADqCAMAAAAGRyD0AAAB4FBMVEX////OESYAOKgAAADLAAD77+9AWrMANKckYsHMACf/zwDKACgAOasAXgClpaX/1QD4+PgATwChoaHx8fHp6ekAUwDQ0NAASgAcYMTf39/EAADd3d26urrl5eUAWQDS0tKYmJiQkJCysrLOABhccJsARgDOABHAAADFxcXtqhSGhoYAPwAAUby0AADSBCGTk5Pebh4AV751dXUALahRUVHwsxEAAHkAAG9cXFzzvg/kiRoAKKWlAADnlRjhexw5OTmFAACdZ2rroBb1xA1vc4UAAFkANgDbYh8AaADR29EfHx//3ADSMCQAAIvLiY3ax8iPqI+GISl7MTYjIyPigRuAlYBYgViywLKesJ6nsKfX39e8Mz29UVh1lnUkZyTKm57SsrRdc11Da0PbzMw4cDi8JzM2YTa8QkoyXqjGpzqqllfa4vLnjACUq9vYRwC1xeaZi2Gzlz0AEwDWRSKVjHA/TT85YTnHf4N3ltPfthdNeckbUhonTCdKYkpRflHIgIXDZ20AIQBPVnIADVgIIFs9SXgAH4wALo8AIW1WXHYhNHEAFXl2eo4KJmxMVn4AAF6ATVCYgoOEABKNVFiDY2R7HSRfAACeenxSJCeZiIlzAABNZ5pncGeLpNhPe8knQSeCAl+UAAATQElEQVR4nN1di1/b1tmWK29GyBay5Qu25ZtcbNmAMRgbbIOhhMZNQgJJuIVAcBooaZtLN9aSJVvD0pY1aZquyfbl69Zs/+p3zpEM5i6LoyN/e36/gkNl+zx63/NezzmiqDMjGH0L8IEC+PvNmzfXrl29+vq1fPYPNwm8+Ha8NxGPZ46AJdP7d7PHpwtB15vxQDxjOR7xcdHsQTYJXvz59UjiJE4ImeTfBLOHqh3+UwXVwGzcZfZwNYCPSD9fG9cgqAYErgXNHvZJcMuut1ehkWiGkyKykV/MHvzRAEJ6Mz4S0EFJRaLVTH5Idn2gT0gHRNb79xaxH/yZhbQf8XHObEoQ/zNydiEdQCvYD8mKlZKCFrAfb/CKqo7EP8wVmTBiCC0osqiZvLiEQbzALDMzsLpmjBoiZMZN08WQUWqIEDDNR0eNU0OAXr9ZvK4aqIaAl9ckWsFeI2lZ4h+YxOuXuKG8MtdM4vXaUDW0xN+aQ0tOGkrLknljDi+DxWXJmDO/fjbUyAMkTfFfXmONIcBIzAxeRmshwD958rQM10IgL458gGi8FgIkyTswAlpohqH/xXgttJgQcEQMzU/2EB8gy+sfJLQQESOaW6aJaCECydzSS0gLIcbJ0eLHSWkh5EXONXNGlEKPQy+5+SWRm13/vbzib4lVEYnyyvzvOKlavRggyMvyOjNCyNST5UVucYdMltc/b5ChZXi55iB6CU0wL2FeCUJ6GCGRUjZgmAwt4rxGomT6DwZX5Q+jl0x6SZxX/G9EeBnbzDsCI2RCKSKlqH28yMS+BneHDiNAZs2lsU3KI5Ak0rckPr0I1TgMXLJxDEaI+C+DVg4djySZOGqcMK0Mmdoo6WgehBtE3PLPpK08oXCDSCNlH8ZJhBt+4lY+SWRZrIu0lc+8JkGLvJVPREnQ4klbeUu8jwQvwjU2iF6JAK+3xK185qqbAC+SLSKVF4neOemSDQSJMpux617N42Xk8utjkCEQRRm2C+AkXleN50W081XnRaB4+AF5NbQkCISH41YTYPyKANn/GxNg/OJKU/bhuo0vHprCSzJcDYMRo7/hKBh/M83ZDj6sKezluAHdcjVpm3ssIoZcLi59krakQWao1x8IZp24EAm5IKc+6ljJReEPvbddNGHRdyO8MSntcrkpPyUfEJ0fuQIhre9zW2K3NOVKi1GZ49JyJKiIj5MjqqSEtK46vs7bYQxC3oh3YLiPT0dFea8AIolU80pFoswA4ZfSgxdphOvDMfEkcygdLN1HXH0xV1+fGGyipi+7CLRDxWFAZzjNid5IRBa59CD450DT7S8hGIw2cblkcN8wAkgNiAeq1m4J/DUdavaz/M2YA8nIOSZfp4ePuXHiGD3YrLKEmiHGG9aLCo7R6RP6C/5herjJ9kNz9jttjC4O0AN7w3ZP11afAqzW7uz90T9GN+d5m/RLfg6/IwvSdN3V8rVt1vrAGn+QT92LJ6yB9a3p+lUiPdaMyJoepozb4nN0Xb3vbCcT8c32SnEzW2UZC5NnLHFrcku1Gvwg3YS2NH/7MQfAA7QaeU7ftMIyOZNimVS1mKowmyUGljji1mU1kojR2u8pH21yHH688hqmFVPnXrYqZSEmxbApKC+mUmWUv1QC20ogIdLaR+uONWkLRJzmfphWIorVwNSlLKvyqk5k86MlNsUgXkw1VXzQq8wzbxPEKKnJlgWHL7QfUGktWxlmIpuCxJhsvpSJT01NZbL5PCTGnmPZImN9ii6Uae0Tp1nFErFFVC4azRxh/V5+lk2lZs+h6RRgl7e3trY3egOJOOQ5kS9W2ax1Wfly7cbjYOxyKnDVviI0iv3cvfEJMJ1Km4wlY+19Or07HHcNGEgLsCPsVL44Fb+J9CRGax2u1CwvNyaTSKOZ6u6dYvIsUyllLdaN6YPX1NYTlqlUhyUFSN9Efxkc0/jx0aYHJGJZYjZ8Hf7k2Uy+WpplR6uJ9UOsIGrJqSn2XJZhUnGkirzGyEPW0emUmo6wD8NLow/ZiFvYiUo2Pxu4csyFPLAqRXaqWM0ntuC/RW2aGNGTP2No0ytauGoFNo8tjTJJJCzB7fWHBHXc/JJ66aq1CowjW6pa0UVj2tbU64n4zl5flmj40x/YPDfFMJtTSXh3Q8KNubkbc3VDtuiYUS+uBYCi5osWSy+0HX5ak0XWFclG9bypEYqHvVmZYPPVbAnSEqTg4u3uLl/Xk7kFyIyfCftmqAsL8LpaAKgiwzBxpInDg1q+wRReIhJX7cHoZrFSygfuULzbe/v2ky6Pz/nxnBreLy3OrKysrVGQ5Kp1lGU2K9kAnJR+Wsv81jVE/ozR1Bh6P5vPjlZns4lVkK3Ic0/Oe5we3/k/N+i42+PwzLgvXAAhyYNUR2Uim9nee/cpcOuLZPXV61SE0B2vWdnZDmZiEzgmb2Tuic/jdHaDET981Nbf//jRQwrq4i3fyoxnHrxKgkARRPhW+EZF2qdBZ6oonyHuiCLftTFaZS3F0UCQCt4AtJxhz1ci9bC/v7PzbltbZ38nZLayGHY41ih4E6rAfTNxFCjSWjyo3vCB10/sehT8CFmZ2WKJhaolzXV3QR0Uqcf9bYDTFy87wa/+f4OrAC3HLQFYxvUJdjafrybh+4e1lFq8UZ2jE/S2ZwRkqVcTDMPOVqxAXNKTbqfP96VAtUE+bT3nPoX02vofg2tvhR3z8yB4qCVKFZZNIR8mGamI4Dt1BlQyGtbGvXyWrWRvQnGdB+L6k0D9G9HqvNvR3tOGiD0C16145pZgUJTMsxWm8gAqopvWEiU1HdHXoVcTY9AB8cnsZjY/EV+l+Btf+nyebheYWwqbLzo6JhHDtp7PqZWZla+/9oAhbpcqRUvKsg4/gdYSGOi97bCLEdFTehuE92O6MpuqMgwwcCHxfLfH9x+K6lTQU2zv+LRHeQ00cQXMMCfQ+OlEqcqwTECof8JpOEvtLBjUYXbQ3V6dYKtZEB2CEPXXT7p9vl+pz3v+9T7EZEd7e7vy8l9AYIseh8MD3iBYmexoasJ6B7xOa4kRz5ZPeWNNWw9UMHx6L3WuOBHfhhXyLl/Yl6be9d/946UOAECrHf6+9Glb/0M4wRzzKysUNZLPgmAyUQNv5q5rGdnZ8imx2axFQF55OwOUyhIH6YnwpLvLA2w8sBo9nyFSCjr+0NPWCSzHhTXfIrQTG9CBMTA60eiZz5gAR6PNGZ4QyqA2SkyWGYWj9M51d3edD1KPoaEYqBPraH8fmBHAS7h1a+3CBaAU25V8KpVPQIPo1cQr2jyX/XBFm8lO/TTU3JspNs+moFbJc06n53wE8Wrrv3tO4fVH5MugvKBr9oG3bMVZVo3pNfFqusJxBMQmUs2gwis/VdwsQl6R28Apd8vUI9Upq7yQC+t8R1HzYUcYTC/q6YNiSeUV0cJLTyngEPxRzZeqepgtzZYqUA+FxW5fuIuj7qMY6mUHNBrgv7tIfMBuXHA6PPBObMUtqYlR7fLC1D3u0+qllWhhOcOy7AS0G8EbXzmdzi+BnYdEftcBDMZn8AcUXw9Pza898S3OwFwlUylOpBKwECIT5AXiCI25CwoPt6aKKSWh4kWYo5wPUY8Bk572jnN3+3veb++Aigim19K84+sFZDfWR2frdl66qOFreGy9BI2GFaUZq/emsiUWhkW8d+680+njoMA6X176rKcTpimfXroL7L5ALQC3vDLDw8ALmnkGBb4xTaUAPAVBSnOdagzyn36Q3SymZgM8VMSPnb7w7ykww/p/974S8rb1pL/o7AGzawGaQ+cCRd15MGqZqsxaoRIPa8vXcfUSJG2KOADTJ7e1OFpV1Mrb94nPCT0z9QgklW0qgLTug2BjyfeRwwPN4ZX45rlUdaoXfoLWVhguTdTmoZX0aZ2BnSBUsYjMPQmHnX8Bb77fs8cLSmvGCfIvJyq4rVsYNs+g63ltpTaM65+iWi5SDP1TZRsPis+9X3U5w13/AWrz+aMeILPO/v6ed7wACzcOj3MRVkjvoJPGJpDZ0GYOqaN56dJNSZY1iAypkTJQC7TbfOQGCDk8vj/Bv/MP7797d/9z8MK5sAIm19fBxbVFaOVRmw/dhrQms0Edycsfjenx1/6QdHrON4DGxSqL5JPQckRvgxQs7On+897ddIdvAVofAasBqah3IYOaD5o7zQd5uV0uEQZHuiIsL8dxLuGkGeBFkdSqsoMCBRC8q6vb5+zyOH272YHDAaQIaIU9cHrdVPrPyMpHaK26dICXVL8fUlSnpeS5yEnhB+qn8uoub5QpCt4b3bAwGu5eUC6ZD4fDjm6n89YKCDWoVVVcqAowoFUN9zvUoKuBjP7Crjd6vLZE0cS/om556YVqIcgL0icej9Phuw2/Ptj10UeOOWFRmQtBdQskEhevqXyojGHvSpHbR1L3kmAAd5STjl5xrAytLjC1FRlcmLv9scd5a75rgRI+dgBxhdcWuiEx974LY1qtIQUXJXIumff2cYcyqYheVVQIyH0htxuogGv//UmjAK+mnhIZ30B/DPnlxdtA69xra2veubVba/OL1BKw8QKr7vkJQL/PaypGNSAkHT3XubMt9/LKMpQavy8qVge3rG5FVbviAh+cWeSpBce8Y4HnF9SZ5q8/AgmF8uotwQC9i50PQmwUmQspE1/fs5mJ31G/zOPrCl+ghLWurjVFUWr17cWKFoaaWSd1EtxRPJ8DRdZQ4lHWewV390Rbt1R9X1LkuqT4GGF590RTZF6o67iONsO557tBZEHFqtV2hx1Prh6aycKVwO52OtSrBUYD13ofrCvYhPSuXYoqjf09YpZEcutOw7X89HZgbyt4Ev0vr3YbfxowL6WUdu/ToGKvaw3b8+PW5PKVWm16ura6tRGw7m19zCSRTXPT+Ha6iZhPBNprkF5U1s7cSTZu3czEEwmrNbH/OXCJdSRmnsZ5bqDGbFEzIvVAhKeVgEjYOOW0Y+u2er3WRUTagH1Rr1tdfi2oxKjV5AlnKiQs0+rVeGkZsYtDnSY8fVFluBU4hlkiuapcG6Q1h7saYcRuopiaAu0uR3ZfSVoPbZGOW9m68edo3BsTOEPOBKqPMra7IJuqbSetwF4gdhlgP6yWXbvPDzYbFZ6KiDEnv/F1TxahG3xSsPZ0+Sbb28ve3L5S24tOOHoM+wkjhm2tlKLqixg9duJ2W5FuYom5Zhi3ZZR3qcMVBuix49SM52iMzrgBRu5BDMVCin4J6SP3evFwT9iZEsDjoWvlpWZ4d7M7SGEsLUVUK+X2SgMXAVnD9p3pXt6hEcG97MXbN0g3YNjQXYLGb8kW980td0SWZW/Q8BOWCOzxjRA512s/jFZDBSft1zMGhJ6bJkoxog/8Mv4IjF14JY6LyoS+j/RBDm5C+kH8ZAA3mW8kf+KBDMKOE0r7eBAx4fwXzp/mg33GzjNTzklBoVMfxo2Bh2HmwRvRgZ7+3xqDflIHVBwJvs8VK9iMQG7STF4Qscu29wzAZdMen16H/J0BxGw/EY/bDmGpjJ2Wfch8WhT1PXaB2Z6bzQkiMmTHzKtsqjncxVIBL7HcM7MZqZjM4aRle2HyKV+7cF3GKbCyKWcDHok+jJpo+9FsNg3w7mDj1SJGQ4GEz4nlXppNpgHP8fkw+4dmk9mD8AIjryGz2exCxBkj2r4zm04dS4W/YrTztgKZR/adBv9PQ3actF61iN14lsMaRdlemE1IRRqf64KwF0g8M+J0PC9jjuZbxC//iDv7sg+1QtgbeoafVwsky2IBe7KcI9QBOBGhb3Dnyi0xv/gP8Rejyq2QLb/EGWkg7JBvjR4BjHG8irJZR5g3gPsGa2EDIWd6jY3HW9ZoFV7PC3gDQxVlk89md+GOn+q8zJ1f0Q+NofWezeQywK+G9IeAnTfXLX+7Y4y87DtEl78cghFdL4SCudVe/M0hBSanyxjroPthclXUKHG9VzbpCTcqsGeTKuyF/0qzYS+Yuw5AwNyhrNP6q8FP3zgNPMZ6fCOvH8ylBQSGvVeOUDZbXpwBdt5usxcwnBR9Fjz73gBaO6+GzF4W9Qp/ngzrUKYXRA0wG/YWaA89x16FsttyP5nNyj/5LXZaO5MvTRcXh70CYL9sblSogMMurpz5z9HjxVd4xWXP2VuhJP9NGacptOfKhclvygXz5YU1QbHvxOCzKHA8j+KMkLEG8i0wrxQ8x1o1bAVXrAArLVt5qDVa/67vcMYZuefe1lhA6b1swymuQiv4YggZa1soZ8Je1GPA1WvXdgj46wy8WmOZhoIXtlyunMvlCj98P1QolwuFHfAv7cppb7wR9h9aoY+s4MPvX0Yl16QLnTUnywIfkWKxF0Mak0xbYWiobMupjt32ymw2ezi65cZPlm2nq6Q99xwonvTqpVJ6zF2Okh27HnA/Fgrlk/XRXvi2fmACND+5SfNDXS3g/dJzMOPqHWd7bkeJ+utTyr6ztHvts8u2ltmpoQVulxT9AZoRe26ozy8V4IvCUEGZfY2Vwch3r1rHFmpE34+F8uVJOGy5kLscC1HCACRm++n/HZODcNf3HgdfojkkDNmAUTc/FcEOb6EF9oEageCrF/p88P8Btl/ldXAd/QYAAAAASUVORK5CYII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7899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Debating Module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21205"/>
            <a:ext cx="8153400" cy="4631995"/>
          </a:xfrm>
        </p:spPr>
        <p:txBody>
          <a:bodyPr>
            <a:normAutofit lnSpcReduction="10000"/>
          </a:bodyPr>
          <a:lstStyle/>
          <a:p>
            <a:r>
              <a:rPr lang="en-US" sz="3100" dirty="0" smtClean="0"/>
              <a:t>Practicing extemporaneous debating/speaking skills</a:t>
            </a:r>
          </a:p>
          <a:p>
            <a:endParaRPr lang="en-US" sz="1500" dirty="0"/>
          </a:p>
          <a:p>
            <a:r>
              <a:rPr lang="en-US" sz="3100" dirty="0" smtClean="0"/>
              <a:t>Important things to note</a:t>
            </a:r>
          </a:p>
          <a:p>
            <a:pPr lvl="2"/>
            <a:r>
              <a:rPr lang="en-US" sz="2500" dirty="0"/>
              <a:t>Be clear</a:t>
            </a:r>
            <a:endParaRPr lang="en-US" sz="2100" dirty="0"/>
          </a:p>
          <a:p>
            <a:pPr lvl="2"/>
            <a:r>
              <a:rPr lang="en-US" sz="2500" dirty="0"/>
              <a:t>Be rational/reason-giving</a:t>
            </a:r>
            <a:endParaRPr lang="en-US" sz="2100" dirty="0"/>
          </a:p>
          <a:p>
            <a:pPr lvl="2"/>
            <a:r>
              <a:rPr lang="en-US" sz="2500" dirty="0"/>
              <a:t>Be logical</a:t>
            </a:r>
            <a:endParaRPr lang="en-US" sz="2100" dirty="0"/>
          </a:p>
          <a:p>
            <a:pPr lvl="2"/>
            <a:r>
              <a:rPr lang="en-US" sz="2500" dirty="0"/>
              <a:t>Offer evidence to support your claims</a:t>
            </a:r>
            <a:endParaRPr lang="en-US" sz="2100" dirty="0"/>
          </a:p>
          <a:p>
            <a:pPr lvl="2"/>
            <a:r>
              <a:rPr lang="en-US" sz="2500" dirty="0" smtClean="0"/>
              <a:t>Listen</a:t>
            </a:r>
            <a:endParaRPr lang="en-US" sz="2100" dirty="0"/>
          </a:p>
          <a:p>
            <a:pPr lvl="2"/>
            <a:r>
              <a:rPr lang="en-US" sz="2500" dirty="0"/>
              <a:t>Be assertive</a:t>
            </a:r>
            <a:endParaRPr lang="en-US" sz="2100" dirty="0"/>
          </a:p>
          <a:p>
            <a:pPr lvl="2"/>
            <a:r>
              <a:rPr lang="en-US" sz="2500" dirty="0"/>
              <a:t>Be confident</a:t>
            </a:r>
            <a:endParaRPr lang="en-US" sz="2100" dirty="0"/>
          </a:p>
          <a:p>
            <a:pPr lvl="1"/>
            <a:endParaRPr lang="en-US" sz="2800" dirty="0"/>
          </a:p>
        </p:txBody>
      </p:sp>
      <p:sp>
        <p:nvSpPr>
          <p:cNvPr id="4" name="AutoShape 4" descr="data:image/png;base64,iVBORw0KGgoAAAANSUhEUgAAANcAAADqCAMAAAAGRyD0AAAB4FBMVEX////OESYAOKgAAADLAAD77+9AWrMANKckYsHMACf/zwDKACgAOasAXgClpaX/1QD4+PgATwChoaHx8fHp6ekAUwDQ0NAASgAcYMTf39/EAADd3d26urrl5eUAWQDS0tKYmJiQkJCysrLOABhccJsARgDOABHAAADFxcXtqhSGhoYAPwAAUby0AADSBCGTk5Pebh4AV751dXUALahRUVHwsxEAAHkAAG9cXFzzvg/kiRoAKKWlAADnlRjhexw5OTmFAACdZ2rroBb1xA1vc4UAAFkANgDbYh8AaADR29EfHx//3ADSMCQAAIvLiY3ax8iPqI+GISl7MTYjIyPigRuAlYBYgViywLKesJ6nsKfX39e8Mz29UVh1lnUkZyTKm57SsrRdc11Da0PbzMw4cDi8JzM2YTa8QkoyXqjGpzqqllfa4vLnjACUq9vYRwC1xeaZi2Gzlz0AEwDWRSKVjHA/TT85YTnHf4N3ltPfthdNeckbUhonTCdKYkpRflHIgIXDZ20AIQBPVnIADVgIIFs9SXgAH4wALo8AIW1WXHYhNHEAFXl2eo4KJmxMVn4AAF6ATVCYgoOEABKNVFiDY2R7HSRfAACeenxSJCeZiIlzAABNZ5pncGeLpNhPe8knQSeCAl+UAAATQElEQVR4nN1di1/b1tmWK29GyBay5Qu25ZtcbNmAMRgbbIOhhMZNQgJJuIVAcBooaZtLN9aSJVvD0pY1aZquyfbl69Zs/+p3zpEM5i6LoyN/e36/gkNl+zx63/NezzmiqDMjGH0L8IEC+PvNmzfXrl29+vq1fPYPNwm8+Ha8NxGPZ46AJdP7d7PHpwtB15vxQDxjOR7xcdHsQTYJXvz59UjiJE4ImeTfBLOHqh3+UwXVwGzcZfZwNYCPSD9fG9cgqAYErgXNHvZJcMuut1ehkWiGkyKykV/MHvzRAEJ6Mz4S0EFJRaLVTH5Idn2gT0gHRNb79xaxH/yZhbQf8XHObEoQ/zNydiEdQCvYD8mKlZKCFrAfb/CKqo7EP8wVmTBiCC0osqiZvLiEQbzALDMzsLpmjBoiZMZN08WQUWqIEDDNR0eNU0OAXr9ZvK4aqIaAl9ckWsFeI2lZ4h+YxOuXuKG8MtdM4vXaUDW0xN+aQ0tOGkrLknljDi+DxWXJmDO/fjbUyAMkTfFfXmONIcBIzAxeRmshwD958rQM10IgL458gGi8FgIkyTswAlpohqH/xXgttJgQcEQMzU/2EB8gy+sfJLQQESOaW6aJaCECydzSS0gLIcbJ0eLHSWkh5EXONXNGlEKPQy+5+SWRm13/vbzib4lVEYnyyvzvOKlavRggyMvyOjNCyNST5UVucYdMltc/b5ChZXi55iB6CU0wL2FeCUJ6GCGRUjZgmAwt4rxGomT6DwZX5Q+jl0x6SZxX/G9EeBnbzDsCI2RCKSKlqH28yMS+BneHDiNAZs2lsU3KI5Ak0rckPr0I1TgMXLJxDEaI+C+DVg4djySZOGqcMK0Mmdoo6WgehBtE3PLPpK08oXCDSCNlH8ZJhBt+4lY+SWRZrIu0lc+8JkGLvJVPREnQ4klbeUu8jwQvwjU2iF6JAK+3xK185qqbAC+SLSKVF4neOemSDQSJMpux617N42Xk8utjkCEQRRm2C+AkXleN50W081XnRaB4+AF5NbQkCISH41YTYPyKANn/GxNg/OJKU/bhuo0vHprCSzJcDYMRo7/hKBh/M83ZDj6sKezluAHdcjVpm3ssIoZcLi59krakQWao1x8IZp24EAm5IKc+6ljJReEPvbddNGHRdyO8MSntcrkpPyUfEJ0fuQIhre9zW2K3NOVKi1GZ49JyJKiIj5MjqqSEtK46vs7bYQxC3oh3YLiPT0dFea8AIolU80pFoswA4ZfSgxdphOvDMfEkcygdLN1HXH0xV1+fGGyipi+7CLRDxWFAZzjNid5IRBa59CD450DT7S8hGIw2cblkcN8wAkgNiAeq1m4J/DUdavaz/M2YA8nIOSZfp4ePuXHiGD3YrLKEmiHGG9aLCo7R6RP6C/5herjJ9kNz9jttjC4O0AN7w3ZP11afAqzW7uz90T9GN+d5m/RLfg6/IwvSdN3V8rVt1vrAGn+QT92LJ6yB9a3p+lUiPdaMyJoepozb4nN0Xb3vbCcT8c32SnEzW2UZC5NnLHFrcku1Gvwg3YS2NH/7MQfAA7QaeU7ftMIyOZNimVS1mKowmyUGljji1mU1kojR2u8pH21yHH688hqmFVPnXrYqZSEmxbApKC+mUmWUv1QC20ogIdLaR+uONWkLRJzmfphWIorVwNSlLKvyqk5k86MlNsUgXkw1VXzQq8wzbxPEKKnJlgWHL7QfUGktWxlmIpuCxJhsvpSJT01NZbL5PCTGnmPZImN9ii6Uae0Tp1nFErFFVC4azRxh/V5+lk2lZs+h6RRgl7e3trY3egOJOOQ5kS9W2ax1Wfly7cbjYOxyKnDVviI0iv3cvfEJMJ1Km4wlY+19Or07HHcNGEgLsCPsVL44Fb+J9CRGax2u1CwvNyaTSKOZ6u6dYvIsUyllLdaN6YPX1NYTlqlUhyUFSN9Efxkc0/jx0aYHJGJZYjZ8Hf7k2Uy+WpplR6uJ9UOsIGrJqSn2XJZhUnGkirzGyEPW0emUmo6wD8NLow/ZiFvYiUo2Pxu4csyFPLAqRXaqWM0ntuC/RW2aGNGTP2No0ytauGoFNo8tjTJJJCzB7fWHBHXc/JJ66aq1CowjW6pa0UVj2tbU64n4zl5flmj40x/YPDfFMJtTSXh3Q8KNubkbc3VDtuiYUS+uBYCi5osWSy+0HX5ak0XWFclG9bypEYqHvVmZYPPVbAnSEqTg4u3uLl/Xk7kFyIyfCftmqAsL8LpaAKgiwzBxpInDg1q+wRReIhJX7cHoZrFSygfuULzbe/v2ky6Pz/nxnBreLy3OrKysrVGQ5Kp1lGU2K9kAnJR+Wsv81jVE/ozR1Bh6P5vPjlZns4lVkK3Ic0/Oe5we3/k/N+i42+PwzLgvXAAhyYNUR2Uim9nee/cpcOuLZPXV61SE0B2vWdnZDmZiEzgmb2Tuic/jdHaDET981Nbf//jRQwrq4i3fyoxnHrxKgkARRPhW+EZF2qdBZ6oonyHuiCLftTFaZS3F0UCQCt4AtJxhz1ci9bC/v7PzbltbZ38nZLayGHY41ih4E6rAfTNxFCjSWjyo3vCB10/sehT8CFmZ2WKJhaolzXV3QR0Uqcf9bYDTFy87wa/+f4OrAC3HLQFYxvUJdjafrybh+4e1lFq8UZ2jE/S2ZwRkqVcTDMPOVqxAXNKTbqfP96VAtUE+bT3nPoX02vofg2tvhR3z8yB4qCVKFZZNIR8mGamI4Dt1BlQyGtbGvXyWrWRvQnGdB+L6k0D9G9HqvNvR3tOGiD0C16145pZgUJTMsxWm8gAqopvWEiU1HdHXoVcTY9AB8cnsZjY/EV+l+Btf+nyebheYWwqbLzo6JhHDtp7PqZWZla+/9oAhbpcqRUvKsg4/gdYSGOi97bCLEdFTehuE92O6MpuqMgwwcCHxfLfH9x+K6lTQU2zv+LRHeQ00cQXMMCfQ+OlEqcqwTECof8JpOEvtLBjUYXbQ3V6dYKtZEB2CEPXXT7p9vl+pz3v+9T7EZEd7e7vy8l9AYIseh8MD3iBYmexoasJ6B7xOa4kRz5ZPeWNNWw9UMHx6L3WuOBHfhhXyLl/Yl6be9d/946UOAECrHf6+9Glb/0M4wRzzKysUNZLPgmAyUQNv5q5rGdnZ8imx2axFQF55OwOUyhIH6YnwpLvLA2w8sBo9nyFSCjr+0NPWCSzHhTXfIrQTG9CBMTA60eiZz5gAR6PNGZ4QyqA2SkyWGYWj9M51d3edD1KPoaEYqBPraH8fmBHAS7h1a+3CBaAU25V8KpVPQIPo1cQr2jyX/XBFm8lO/TTU3JspNs+moFbJc06n53wE8Wrrv3tO4fVH5MugvKBr9oG3bMVZVo3pNfFqusJxBMQmUs2gwis/VdwsQl6R28Apd8vUI9Upq7yQC+t8R1HzYUcYTC/q6YNiSeUV0cJLTyngEPxRzZeqepgtzZYqUA+FxW5fuIuj7qMY6mUHNBrgv7tIfMBuXHA6PPBObMUtqYlR7fLC1D3u0+qllWhhOcOy7AS0G8EbXzmdzi+BnYdEftcBDMZn8AcUXw9Pza898S3OwFwlUylOpBKwECIT5AXiCI25CwoPt6aKKSWh4kWYo5wPUY8Bk572jnN3+3veb++Aigim19K84+sFZDfWR2frdl66qOFreGy9BI2GFaUZq/emsiUWhkW8d+680+njoMA6X176rKcTpimfXroL7L5ALQC3vDLDw8ALmnkGBb4xTaUAPAVBSnOdagzyn36Q3SymZgM8VMSPnb7w7ykww/p/974S8rb1pL/o7AGzawGaQ+cCRd15MGqZqsxaoRIPa8vXcfUSJG2KOADTJ7e1OFpV1Mrb94nPCT0z9QgklW0qgLTug2BjyfeRwwPN4ZX45rlUdaoXfoLWVhguTdTmoZX0aZ2BnSBUsYjMPQmHnX8Bb77fs8cLSmvGCfIvJyq4rVsYNs+g63ltpTaM65+iWi5SDP1TZRsPis+9X3U5w13/AWrz+aMeILPO/v6ed7wACzcOj3MRVkjvoJPGJpDZ0GYOqaN56dJNSZY1iAypkTJQC7TbfOQGCDk8vj/Bv/MP7797d/9z8MK5sAIm19fBxbVFaOVRmw/dhrQms0Edycsfjenx1/6QdHrON4DGxSqL5JPQckRvgxQs7On+897ddIdvAVofAasBqah3IYOaD5o7zQd5uV0uEQZHuiIsL8dxLuGkGeBFkdSqsoMCBRC8q6vb5+zyOH272YHDAaQIaIU9cHrdVPrPyMpHaK26dICXVL8fUlSnpeS5yEnhB+qn8uoub5QpCt4b3bAwGu5eUC6ZD4fDjm6n89YKCDWoVVVcqAowoFUN9zvUoKuBjP7Crjd6vLZE0cS/om556YVqIcgL0icej9Phuw2/Ptj10UeOOWFRmQtBdQskEhevqXyojGHvSpHbR1L3kmAAd5STjl5xrAytLjC1FRlcmLv9scd5a75rgRI+dgBxhdcWuiEx974LY1qtIQUXJXIumff2cYcyqYheVVQIyH0htxuogGv//UmjAK+mnhIZ30B/DPnlxdtA69xra2veubVba/OL1BKw8QKr7vkJQL/PaypGNSAkHT3XubMt9/LKMpQavy8qVge3rG5FVbviAh+cWeSpBce8Y4HnF9SZ5q8/AgmF8uotwQC9i50PQmwUmQspE1/fs5mJ31G/zOPrCl+ghLWurjVFUWr17cWKFoaaWSd1EtxRPJ8DRdZQ4lHWewV390Rbt1R9X1LkuqT4GGF590RTZF6o67iONsO557tBZEHFqtV2hx1Prh6aycKVwO52OtSrBUYD13ofrCvYhPSuXYoqjf09YpZEcutOw7X89HZgbyt4Ev0vr3YbfxowL6WUdu/ToGKvaw3b8+PW5PKVWm16ura6tRGw7m19zCSRTXPT+Ha6iZhPBNprkF5U1s7cSTZu3czEEwmrNbH/OXCJdSRmnsZ5bqDGbFEzIvVAhKeVgEjYOOW0Y+u2er3WRUTagH1Rr1tdfi2oxKjV5AlnKiQs0+rVeGkZsYtDnSY8fVFluBU4hlkiuapcG6Q1h7saYcRuopiaAu0uR3ZfSVoPbZGOW9m68edo3BsTOEPOBKqPMra7IJuqbSetwF4gdhlgP6yWXbvPDzYbFZ6KiDEnv/F1TxahG3xSsPZ0+Sbb28ve3L5S24tOOHoM+wkjhm2tlKLqixg9duJ2W5FuYom5Zhi3ZZR3qcMVBuix49SM52iMzrgBRu5BDMVCin4J6SP3evFwT9iZEsDjoWvlpWZ4d7M7SGEsLUVUK+X2SgMXAVnD9p3pXt6hEcG97MXbN0g3YNjQXYLGb8kW980td0SWZW/Q8BOWCOzxjRA512s/jFZDBSft1zMGhJ6bJkoxog/8Mv4IjF14JY6LyoS+j/RBDm5C+kH8ZAA3mW8kf+KBDMKOE0r7eBAx4fwXzp/mg33GzjNTzklBoVMfxo2Bh2HmwRvRgZ7+3xqDflIHVBwJvs8VK9iMQG7STF4Qscu29wzAZdMen16H/J0BxGw/EY/bDmGpjJ2Wfch8WhT1PXaB2Z6bzQkiMmTHzKtsqjncxVIBL7HcM7MZqZjM4aRle2HyKV+7cF3GKbCyKWcDHok+jJpo+9FsNg3w7mDj1SJGQ4GEz4nlXppNpgHP8fkw+4dmk9mD8AIjryGz2exCxBkj2r4zm04dS4W/YrTztgKZR/adBv9PQ3actF61iN14lsMaRdlemE1IRRqf64KwF0g8M+J0PC9jjuZbxC//iDv7sg+1QtgbeoafVwsky2IBe7KcI9QBOBGhb3Dnyi0xv/gP8Rejyq2QLb/EGWkg7JBvjR4BjHG8irJZR5g3gPsGa2EDIWd6jY3HW9ZoFV7PC3gDQxVlk89md+GOn+q8zJ1f0Q+NofWezeQywK+G9IeAnTfXLX+7Y4y87DtEl78cghFdL4SCudVe/M0hBSanyxjroPthclXUKHG9VzbpCTcqsGeTKuyF/0qzYS+Yuw5AwNyhrNP6q8FP3zgNPMZ6fCOvH8ylBQSGvVeOUDZbXpwBdt5usxcwnBR9Fjz73gBaO6+GzF4W9Qp/ngzrUKYXRA0wG/YWaA89x16FsttyP5nNyj/5LXZaO5MvTRcXh70CYL9sblSogMMurpz5z9HjxVd4xWXP2VuhJP9NGacptOfKhclvygXz5YU1QbHvxOCzKHA8j+KMkLEG8i0wrxQ8x1o1bAVXrAArLVt5qDVa/67vcMYZuefe1lhA6b1swymuQiv4YggZa1soZ8Je1GPA1WvXdgj46wy8WmOZhoIXtlyunMvlCj98P1QolwuFHfAv7cppb7wR9h9aoY+s4MPvX0Yl16QLnTUnywIfkWKxF0Mak0xbYWiobMupjt32ymw2ezi65cZPlm2nq6Q99xwonvTqpVJ6zF2Okh27HnA/Fgrlk/XRXvi2fmACND+5SfNDXS3g/dJzMOPqHWd7bkeJ+utTyr6ztHvts8u2ltmpoQVulxT9AZoRe26ozy8V4IvCUEGZfY2Vwch3r1rHFmpE34+F8uVJOGy5kLscC1HCACRm++n/HZODcNf3HgdfojkkDNmAUTc/FcEOb6EF9oEageCrF/p88P8Btl/ldXAd/QY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data:image/png;base64,iVBORw0KGgoAAAANSUhEUgAAANcAAADqCAMAAAAGRyD0AAAB4FBMVEX////OESYAOKgAAADLAAD77+9AWrMANKckYsHMACf/zwDKACgAOasAXgClpaX/1QD4+PgATwChoaHx8fHp6ekAUwDQ0NAASgAcYMTf39/EAADd3d26urrl5eUAWQDS0tKYmJiQkJCysrLOABhccJsARgDOABHAAADFxcXtqhSGhoYAPwAAUby0AADSBCGTk5Pebh4AV751dXUALahRUVHwsxEAAHkAAG9cXFzzvg/kiRoAKKWlAADnlRjhexw5OTmFAACdZ2rroBb1xA1vc4UAAFkANgDbYh8AaADR29EfHx//3ADSMCQAAIvLiY3ax8iPqI+GISl7MTYjIyPigRuAlYBYgViywLKesJ6nsKfX39e8Mz29UVh1lnUkZyTKm57SsrRdc11Da0PbzMw4cDi8JzM2YTa8QkoyXqjGpzqqllfa4vLnjACUq9vYRwC1xeaZi2Gzlz0AEwDWRSKVjHA/TT85YTnHf4N3ltPfthdNeckbUhonTCdKYkpRflHIgIXDZ20AIQBPVnIADVgIIFs9SXgAH4wALo8AIW1WXHYhNHEAFXl2eo4KJmxMVn4AAF6ATVCYgoOEABKNVFiDY2R7HSRfAACeenxSJCeZiIlzAABNZ5pncGeLpNhPe8knQSeCAl+UAAATQElEQVR4nN1di1/b1tmWK29GyBay5Qu25ZtcbNmAMRgbbIOhhMZNQgJJuIVAcBooaZtLN9aSJVvD0pY1aZquyfbl69Zs/+p3zpEM5i6LoyN/e36/gkNl+zx63/NezzmiqDMjGH0L8IEC+PvNmzfXrl29+vq1fPYPNwm8+Ha8NxGPZ46AJdP7d7PHpwtB15vxQDxjOR7xcdHsQTYJXvz59UjiJE4ImeTfBLOHqh3+UwXVwGzcZfZwNYCPSD9fG9cgqAYErgXNHvZJcMuut1ehkWiGkyKykV/MHvzRAEJ6Mz4S0EFJRaLVTH5Idn2gT0gHRNb79xaxH/yZhbQf8XHObEoQ/zNydiEdQCvYD8mKlZKCFrAfb/CKqo7EP8wVmTBiCC0osqiZvLiEQbzALDMzsLpmjBoiZMZN08WQUWqIEDDNR0eNU0OAXr9ZvK4aqIaAl9ckWsFeI2lZ4h+YxOuXuKG8MtdM4vXaUDW0xN+aQ0tOGkrLknljDi+DxWXJmDO/fjbUyAMkTfFfXmONIcBIzAxeRmshwD958rQM10IgL458gGi8FgIkyTswAlpohqH/xXgttJgQcEQMzU/2EB8gy+sfJLQQESOaW6aJaCECydzSS0gLIcbJ0eLHSWkh5EXONXNGlEKPQy+5+SWRm13/vbzib4lVEYnyyvzvOKlavRggyMvyOjNCyNST5UVucYdMltc/b5ChZXi55iB6CU0wL2FeCUJ6GCGRUjZgmAwt4rxGomT6DwZX5Q+jl0x6SZxX/G9EeBnbzDsCI2RCKSKlqH28yMS+BneHDiNAZs2lsU3KI5Ak0rckPr0I1TgMXLJxDEaI+C+DVg4djySZOGqcMK0Mmdoo6WgehBtE3PLPpK08oXCDSCNlH8ZJhBt+4lY+SWRZrIu0lc+8JkGLvJVPREnQ4klbeUu8jwQvwjU2iF6JAK+3xK185qqbAC+SLSKVF4neOemSDQSJMpux617N42Xk8utjkCEQRRm2C+AkXleN50W081XnRaB4+AF5NbQkCISH41YTYPyKANn/GxNg/OJKU/bhuo0vHprCSzJcDYMRo7/hKBh/M83ZDj6sKezluAHdcjVpm3ssIoZcLi59krakQWao1x8IZp24EAm5IKc+6ljJReEPvbddNGHRdyO8MSntcrkpPyUfEJ0fuQIhre9zW2K3NOVKi1GZ49JyJKiIj5MjqqSEtK46vs7bYQxC3oh3YLiPT0dFea8AIolU80pFoswA4ZfSgxdphOvDMfEkcygdLN1HXH0xV1+fGGyipi+7CLRDxWFAZzjNid5IRBa59CD450DT7S8hGIw2cblkcN8wAkgNiAeq1m4J/DUdavaz/M2YA8nIOSZfp4ePuXHiGD3YrLKEmiHGG9aLCo7R6RP6C/5herjJ9kNz9jttjC4O0AN7w3ZP11afAqzW7uz90T9GN+d5m/RLfg6/IwvSdN3V8rVt1vrAGn+QT92LJ6yB9a3p+lUiPdaMyJoepozb4nN0Xb3vbCcT8c32SnEzW2UZC5NnLHFrcku1Gvwg3YS2NH/7MQfAA7QaeU7ftMIyOZNimVS1mKowmyUGljji1mU1kojR2u8pH21yHH688hqmFVPnXrYqZSEmxbApKC+mUmWUv1QC20ogIdLaR+uONWkLRJzmfphWIorVwNSlLKvyqk5k86MlNsUgXkw1VXzQq8wzbxPEKKnJlgWHL7QfUGktWxlmIpuCxJhsvpSJT01NZbL5PCTGnmPZImN9ii6Uae0Tp1nFErFFVC4azRxh/V5+lk2lZs+h6RRgl7e3trY3egOJOOQ5kS9W2ax1Wfly7cbjYOxyKnDVviI0iv3cvfEJMJ1Km4wlY+19Or07HHcNGEgLsCPsVL44Fb+J9CRGax2u1CwvNyaTSKOZ6u6dYvIsUyllLdaN6YPX1NYTlqlUhyUFSN9Efxkc0/jx0aYHJGJZYjZ8Hf7k2Uy+WpplR6uJ9UOsIGrJqSn2XJZhUnGkirzGyEPW0emUmo6wD8NLow/ZiFvYiUo2Pxu4csyFPLAqRXaqWM0ntuC/RW2aGNGTP2No0ytauGoFNo8tjTJJJCzB7fWHBHXc/JJ66aq1CowjW6pa0UVj2tbU64n4zl5flmj40x/YPDfFMJtTSXh3Q8KNubkbc3VDtuiYUS+uBYCi5osWSy+0HX5ak0XWFclG9bypEYqHvVmZYPPVbAnSEqTg4u3uLl/Xk7kFyIyfCftmqAsL8LpaAKgiwzBxpInDg1q+wRReIhJX7cHoZrFSygfuULzbe/v2ky6Pz/nxnBreLy3OrKysrVGQ5Kp1lGU2K9kAnJR+Wsv81jVE/ozR1Bh6P5vPjlZns4lVkK3Ic0/Oe5we3/k/N+i42+PwzLgvXAAhyYNUR2Uim9nee/cpcOuLZPXV61SE0B2vWdnZDmZiEzgmb2Tuic/jdHaDET981Nbf//jRQwrq4i3fyoxnHrxKgkARRPhW+EZF2qdBZ6oonyHuiCLftTFaZS3F0UCQCt4AtJxhz1ci9bC/v7PzbltbZ38nZLayGHY41ih4E6rAfTNxFCjSWjyo3vCB10/sehT8CFmZ2WKJhaolzXV3QR0Uqcf9bYDTFy87wa/+f4OrAC3HLQFYxvUJdjafrybh+4e1lFq8UZ2jE/S2ZwRkqVcTDMPOVqxAXNKTbqfP96VAtUE+bT3nPoX02vofg2tvhR3z8yB4qCVKFZZNIR8mGamI4Dt1BlQyGtbGvXyWrWRvQnGdB+L6k0D9G9HqvNvR3tOGiD0C16145pZgUJTMsxWm8gAqopvWEiU1HdHXoVcTY9AB8cnsZjY/EV+l+Btf+nyebheYWwqbLzo6JhHDtp7PqZWZla+/9oAhbpcqRUvKsg4/gdYSGOi97bCLEdFTehuE92O6MpuqMgwwcCHxfLfH9x+K6lTQU2zv+LRHeQ00cQXMMCfQ+OlEqcqwTECof8JpOEvtLBjUYXbQ3V6dYKtZEB2CEPXXT7p9vl+pz3v+9T7EZEd7e7vy8l9AYIseh8MD3iBYmexoasJ6B7xOa4kRz5ZPeWNNWw9UMHx6L3WuOBHfhhXyLl/Yl6be9d/946UOAECrHf6+9Glb/0M4wRzzKysUNZLPgmAyUQNv5q5rGdnZ8imx2axFQF55OwOUyhIH6YnwpLvLA2w8sBo9nyFSCjr+0NPWCSzHhTXfIrQTG9CBMTA60eiZz5gAR6PNGZ4QyqA2SkyWGYWj9M51d3edD1KPoaEYqBPraH8fmBHAS7h1a+3CBaAU25V8KpVPQIPo1cQr2jyX/XBFm8lO/TTU3JspNs+moFbJc06n53wE8Wrrv3tO4fVH5MugvKBr9oG3bMVZVo3pNfFqusJxBMQmUs2gwis/VdwsQl6R28Apd8vUI9Upq7yQC+t8R1HzYUcYTC/q6YNiSeUV0cJLTyngEPxRzZeqepgtzZYqUA+FxW5fuIuj7qMY6mUHNBrgv7tIfMBuXHA6PPBObMUtqYlR7fLC1D3u0+qllWhhOcOy7AS0G8EbXzmdzi+BnYdEftcBDMZn8AcUXw9Pza898S3OwFwlUylOpBKwECIT5AXiCI25CwoPt6aKKSWh4kWYo5wPUY8Bk572jnN3+3veb++Aigim19K84+sFZDfWR2frdl66qOFreGy9BI2GFaUZq/emsiUWhkW8d+680+njoMA6X176rKcTpimfXroL7L5ALQC3vDLDw8ALmnkGBb4xTaUAPAVBSnOdagzyn36Q3SymZgM8VMSPnb7w7ykww/p/974S8rb1pL/o7AGzawGaQ+cCRd15MGqZqsxaoRIPa8vXcfUSJG2KOADTJ7e1OFpV1Mrb94nPCT0z9QgklW0qgLTug2BjyfeRwwPN4ZX45rlUdaoXfoLWVhguTdTmoZX0aZ2BnSBUsYjMPQmHnX8Bb77fs8cLSmvGCfIvJyq4rVsYNs+g63ltpTaM65+iWi5SDP1TZRsPis+9X3U5w13/AWrz+aMeILPO/v6ed7wACzcOj3MRVkjvoJPGJpDZ0GYOqaN56dJNSZY1iAypkTJQC7TbfOQGCDk8vj/Bv/MP7797d/9z8MK5sAIm19fBxbVFaOVRmw/dhrQms0Edycsfjenx1/6QdHrON4DGxSqL5JPQckRvgxQs7On+897ddIdvAVofAasBqah3IYOaD5o7zQd5uV0uEQZHuiIsL8dxLuGkGeBFkdSqsoMCBRC8q6vb5+zyOH272YHDAaQIaIU9cHrdVPrPyMpHaK26dICXVL8fUlSnpeS5yEnhB+qn8uoub5QpCt4b3bAwGu5eUC6ZD4fDjm6n89YKCDWoVVVcqAowoFUN9zvUoKuBjP7Crjd6vLZE0cS/om556YVqIcgL0icej9Phuw2/Ptj10UeOOWFRmQtBdQskEhevqXyojGHvSpHbR1L3kmAAd5STjl5xrAytLjC1FRlcmLv9scd5a75rgRI+dgBxhdcWuiEx974LY1qtIQUXJXIumff2cYcyqYheVVQIyH0htxuogGv//UmjAK+mnhIZ30B/DPnlxdtA69xra2veubVba/OL1BKw8QKr7vkJQL/PaypGNSAkHT3XubMt9/LKMpQavy8qVge3rG5FVbviAh+cWeSpBce8Y4HnF9SZ5q8/AgmF8uotwQC9i50PQmwUmQspE1/fs5mJ31G/zOPrCl+ghLWurjVFUWr17cWKFoaaWSd1EtxRPJ8DRdZQ4lHWewV390Rbt1R9X1LkuqT4GGF590RTZF6o67iONsO557tBZEHFqtV2hx1Prh6aycKVwO52OtSrBUYD13ofrCvYhPSuXYoqjf09YpZEcutOw7X89HZgbyt4Ev0vr3YbfxowL6WUdu/ToGKvaw3b8+PW5PKVWm16ura6tRGw7m19zCSRTXPT+Ha6iZhPBNprkF5U1s7cSTZu3czEEwmrNbH/OXCJdSRmnsZ5bqDGbFEzIvVAhKeVgEjYOOW0Y+u2er3WRUTagH1Rr1tdfi2oxKjV5AlnKiQs0+rVeGkZsYtDnSY8fVFluBU4hlkiuapcG6Q1h7saYcRuopiaAu0uR3ZfSVoPbZGOW9m68edo3BsTOEPOBKqPMra7IJuqbSetwF4gdhlgP6yWXbvPDzYbFZ6KiDEnv/F1TxahG3xSsPZ0+Sbb28ve3L5S24tOOHoM+wkjhm2tlKLqixg9duJ2W5FuYom5Zhi3ZZR3qcMVBuix49SM52iMzrgBRu5BDMVCin4J6SP3evFwT9iZEsDjoWvlpWZ4d7M7SGEsLUVUK+X2SgMXAVnD9p3pXt6hEcG97MXbN0g3YNjQXYLGb8kW980td0SWZW/Q8BOWCOzxjRA512s/jFZDBSft1zMGhJ6bJkoxog/8Mv4IjF14JY6LyoS+j/RBDm5C+kH8ZAA3mW8kf+KBDMKOE0r7eBAx4fwXzp/mg33GzjNTzklBoVMfxo2Bh2HmwRvRgZ7+3xqDflIHVBwJvs8VK9iMQG7STF4Qscu29wzAZdMen16H/J0BxGw/EY/bDmGpjJ2Wfch8WhT1PXaB2Z6bzQkiMmTHzKtsqjncxVIBL7HcM7MZqZjM4aRle2HyKV+7cF3GKbCyKWcDHok+jJpo+9FsNg3w7mDj1SJGQ4GEz4nlXppNpgHP8fkw+4dmk9mD8AIjryGz2exCxBkj2r4zm04dS4W/YrTztgKZR/adBv9PQ3actF61iN14lsMaRdlemE1IRRqf64KwF0g8M+J0PC9jjuZbxC//iDv7sg+1QtgbeoafVwsky2IBe7KcI9QBOBGhb3Dnyi0xv/gP8Rejyq2QLb/EGWkg7JBvjR4BjHG8irJZR5g3gPsGa2EDIWd6jY3HW9ZoFV7PC3gDQxVlk89md+GOn+q8zJ1f0Q+NofWezeQywK+G9IeAnTfXLX+7Y4y87DtEl78cghFdL4SCudVe/M0hBSanyxjroPthclXUKHG9VzbpCTcqsGeTKuyF/0qzYS+Yuw5AwNyhrNP6q8FP3zgNPMZ6fCOvH8ylBQSGvVeOUDZbXpwBdt5usxcwnBR9Fjz73gBaO6+GzF4W9Qp/ngzrUKYXRA0wG/YWaA89x16FsttyP5nNyj/5LXZaO5MvTRcXh70CYL9sblSogMMurpz5z9HjxVd4xWXP2VuhJP9NGacptOfKhclvygXz5YU1QbHvxOCzKHA8j+KMkLEG8i0wrxQ8x1o1bAVXrAArLVt5qDVa/67vcMYZuefe1lhA6b1swymuQiv4YggZa1soZ8Je1GPA1WvXdgj46wy8WmOZhoIXtlyunMvlCj98P1QolwuFHfAv7cppb7wR9h9aoY+s4MPvX0Yl16QLnTUnywIfkWKxF0Mak0xbYWiobMupjt32ymw2ezi65cZPlm2nq6Q99xwonvTqpVJ6zF2Okh27HnA/Fgrlk/XRXvi2fmACND+5SfNDXS3g/dJzMOPqHWd7bkeJ+utTyr6ztHvts8u2ltmpoQVulxT9AZoRe26ozy8V4IvCUEGZfY2Vwch3r1rHFmpE34+F8uVJOGy5kLscC1HCACRm++n/HZODcNf3HgdfojkkDNmAUTc/FcEOb6EF9oEageCrF/p88P8Btl/ldXAd/QYAAAAASUVORK5CYII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4061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Debating Module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828800"/>
            <a:ext cx="8382000" cy="4800600"/>
          </a:xfrm>
        </p:spPr>
        <p:txBody>
          <a:bodyPr>
            <a:normAutofit/>
          </a:bodyPr>
          <a:lstStyle/>
          <a:p>
            <a:pPr lvl="0"/>
            <a:r>
              <a:rPr lang="en-US" sz="3200" dirty="0" smtClean="0"/>
              <a:t>Activity</a:t>
            </a:r>
            <a:endParaRPr lang="en-US" sz="2400" dirty="0"/>
          </a:p>
          <a:p>
            <a:pPr lvl="2"/>
            <a:r>
              <a:rPr lang="en-US" sz="2400" dirty="0" smtClean="0"/>
              <a:t>Time to practice! Get in pairs and face off</a:t>
            </a:r>
          </a:p>
          <a:p>
            <a:pPr lvl="2"/>
            <a:r>
              <a:rPr lang="en-US" sz="2400" dirty="0" smtClean="0"/>
              <a:t>Topics</a:t>
            </a:r>
          </a:p>
          <a:p>
            <a:pPr lvl="3"/>
            <a:r>
              <a:rPr lang="en-US" sz="2100" dirty="0" smtClean="0"/>
              <a:t>Argue which ice </a:t>
            </a:r>
            <a:r>
              <a:rPr lang="en-US" sz="2100" dirty="0"/>
              <a:t>cream </a:t>
            </a:r>
            <a:r>
              <a:rPr lang="en-US" sz="2100" dirty="0" smtClean="0"/>
              <a:t>or gelato flavor is best </a:t>
            </a:r>
            <a:endParaRPr lang="en-US" sz="2100" dirty="0"/>
          </a:p>
          <a:p>
            <a:pPr lvl="3"/>
            <a:r>
              <a:rPr lang="en-US" sz="2100" dirty="0" smtClean="0"/>
              <a:t>What is the best </a:t>
            </a:r>
            <a:r>
              <a:rPr lang="en-US" sz="2100" dirty="0"/>
              <a:t>music genre </a:t>
            </a:r>
          </a:p>
          <a:p>
            <a:pPr lvl="3"/>
            <a:r>
              <a:rPr lang="en-US" sz="2100" dirty="0" smtClean="0"/>
              <a:t>What is the best </a:t>
            </a:r>
            <a:r>
              <a:rPr lang="en-US" sz="2100" dirty="0"/>
              <a:t>type of food (Italian, Greek, Indian, etc.</a:t>
            </a:r>
            <a:r>
              <a:rPr lang="en-US" sz="2100" dirty="0" smtClean="0"/>
              <a:t>)</a:t>
            </a:r>
          </a:p>
          <a:p>
            <a:pPr lvl="3"/>
            <a:r>
              <a:rPr lang="en-US" sz="2100" dirty="0" smtClean="0"/>
              <a:t>Pro or Con on Donald Trump</a:t>
            </a:r>
          </a:p>
          <a:p>
            <a:pPr lvl="2"/>
            <a:endParaRPr lang="en-US" sz="2000" dirty="0"/>
          </a:p>
          <a:p>
            <a:pPr lvl="0"/>
            <a:r>
              <a:rPr lang="en-US" sz="3200" dirty="0"/>
              <a:t>Feedback</a:t>
            </a:r>
            <a:endParaRPr lang="en-US" sz="2800" dirty="0"/>
          </a:p>
          <a:p>
            <a:pPr lvl="2"/>
            <a:r>
              <a:rPr lang="en-US" sz="2500" dirty="0" smtClean="0"/>
              <a:t>Advisor circulates </a:t>
            </a:r>
            <a:r>
              <a:rPr lang="en-US" sz="2500" dirty="0"/>
              <a:t>and offer help and feedback</a:t>
            </a:r>
            <a:endParaRPr lang="en-US" sz="2100" dirty="0"/>
          </a:p>
        </p:txBody>
      </p:sp>
      <p:sp>
        <p:nvSpPr>
          <p:cNvPr id="4" name="AutoShape 4" descr="data:image/png;base64,iVBORw0KGgoAAAANSUhEUgAAANcAAADqCAMAAAAGRyD0AAAB4FBMVEX////OESYAOKgAAADLAAD77+9AWrMANKckYsHMACf/zwDKACgAOasAXgClpaX/1QD4+PgATwChoaHx8fHp6ekAUwDQ0NAASgAcYMTf39/EAADd3d26urrl5eUAWQDS0tKYmJiQkJCysrLOABhccJsARgDOABHAAADFxcXtqhSGhoYAPwAAUby0AADSBCGTk5Pebh4AV751dXUALahRUVHwsxEAAHkAAG9cXFzzvg/kiRoAKKWlAADnlRjhexw5OTmFAACdZ2rroBb1xA1vc4UAAFkANgDbYh8AaADR29EfHx//3ADSMCQAAIvLiY3ax8iPqI+GISl7MTYjIyPigRuAlYBYgViywLKesJ6nsKfX39e8Mz29UVh1lnUkZyTKm57SsrRdc11Da0PbzMw4cDi8JzM2YTa8QkoyXqjGpzqqllfa4vLnjACUq9vYRwC1xeaZi2Gzlz0AEwDWRSKVjHA/TT85YTnHf4N3ltPfthdNeckbUhonTCdKYkpRflHIgIXDZ20AIQBPVnIADVgIIFs9SXgAH4wALo8AIW1WXHYhNHEAFXl2eo4KJmxMVn4AAF6ATVCYgoOEABKNVFiDY2R7HSRfAACeenxSJCeZiIlzAABNZ5pncGeLpNhPe8knQSeCAl+UAAATQElEQVR4nN1di1/b1tmWK29GyBay5Qu25ZtcbNmAMRgbbIOhhMZNQgJJuIVAcBooaZtLN9aSJVvD0pY1aZquyfbl69Zs/+p3zpEM5i6LoyN/e36/gkNl+zx63/NezzmiqDMjGH0L8IEC+PvNmzfXrl29+vq1fPYPNwm8+Ha8NxGPZ46AJdP7d7PHpwtB15vxQDxjOR7xcdHsQTYJXvz59UjiJE4ImeTfBLOHqh3+UwXVwGzcZfZwNYCPSD9fG9cgqAYErgXNHvZJcMuut1ehkWiGkyKykV/MHvzRAEJ6Mz4S0EFJRaLVTH5Idn2gT0gHRNb79xaxH/yZhbQf8XHObEoQ/zNydiEdQCvYD8mKlZKCFrAfb/CKqo7EP8wVmTBiCC0osqiZvLiEQbzALDMzsLpmjBoiZMZN08WQUWqIEDDNR0eNU0OAXr9ZvK4aqIaAl9ckWsFeI2lZ4h+YxOuXuKG8MtdM4vXaUDW0xN+aQ0tOGkrLknljDi+DxWXJmDO/fjbUyAMkTfFfXmONIcBIzAxeRmshwD958rQM10IgL458gGi8FgIkyTswAlpohqH/xXgttJgQcEQMzU/2EB8gy+sfJLQQESOaW6aJaCECydzSS0gLIcbJ0eLHSWkh5EXONXNGlEKPQy+5+SWRm13/vbzib4lVEYnyyvzvOKlavRggyMvyOjNCyNST5UVucYdMltc/b5ChZXi55iB6CU0wL2FeCUJ6GCGRUjZgmAwt4rxGomT6DwZX5Q+jl0x6SZxX/G9EeBnbzDsCI2RCKSKlqH28yMS+BneHDiNAZs2lsU3KI5Ak0rckPr0I1TgMXLJxDEaI+C+DVg4djySZOGqcMK0Mmdoo6WgehBtE3PLPpK08oXCDSCNlH8ZJhBt+4lY+SWRZrIu0lc+8JkGLvJVPREnQ4klbeUu8jwQvwjU2iF6JAK+3xK185qqbAC+SLSKVF4neOemSDQSJMpux617N42Xk8utjkCEQRRm2C+AkXleN50W081XnRaB4+AF5NbQkCISH41YTYPyKANn/GxNg/OJKU/bhuo0vHprCSzJcDYMRo7/hKBh/M83ZDj6sKezluAHdcjVpm3ssIoZcLi59krakQWao1x8IZp24EAm5IKc+6ljJReEPvbddNGHRdyO8MSntcrkpPyUfEJ0fuQIhre9zW2K3NOVKi1GZ49JyJKiIj5MjqqSEtK46vs7bYQxC3oh3YLiPT0dFea8AIolU80pFoswA4ZfSgxdphOvDMfEkcygdLN1HXH0xV1+fGGyipi+7CLRDxWFAZzjNid5IRBa59CD450DT7S8hGIw2cblkcN8wAkgNiAeq1m4J/DUdavaz/M2YA8nIOSZfp4ePuXHiGD3YrLKEmiHGG9aLCo7R6RP6C/5herjJ9kNz9jttjC4O0AN7w3ZP11afAqzW7uz90T9GN+d5m/RLfg6/IwvSdN3V8rVt1vrAGn+QT92LJ6yB9a3p+lUiPdaMyJoepozb4nN0Xb3vbCcT8c32SnEzW2UZC5NnLHFrcku1Gvwg3YS2NH/7MQfAA7QaeU7ftMIyOZNimVS1mKowmyUGljji1mU1kojR2u8pH21yHH688hqmFVPnXrYqZSEmxbApKC+mUmWUv1QC20ogIdLaR+uONWkLRJzmfphWIorVwNSlLKvyqk5k86MlNsUgXkw1VXzQq8wzbxPEKKnJlgWHL7QfUGktWxlmIpuCxJhsvpSJT01NZbL5PCTGnmPZImN9ii6Uae0Tp1nFErFFVC4azRxh/V5+lk2lZs+h6RRgl7e3trY3egOJOOQ5kS9W2ax1Wfly7cbjYOxyKnDVviI0iv3cvfEJMJ1Km4wlY+19Or07HHcNGEgLsCPsVL44Fb+J9CRGax2u1CwvNyaTSKOZ6u6dYvIsUyllLdaN6YPX1NYTlqlUhyUFSN9Efxkc0/jx0aYHJGJZYjZ8Hf7k2Uy+WpplR6uJ9UOsIGrJqSn2XJZhUnGkirzGyEPW0emUmo6wD8NLow/ZiFvYiUo2Pxu4csyFPLAqRXaqWM0ntuC/RW2aGNGTP2No0ytauGoFNo8tjTJJJCzB7fWHBHXc/JJ66aq1CowjW6pa0UVj2tbU64n4zl5flmj40x/YPDfFMJtTSXh3Q8KNubkbc3VDtuiYUS+uBYCi5osWSy+0HX5ak0XWFclG9bypEYqHvVmZYPPVbAnSEqTg4u3uLl/Xk7kFyIyfCftmqAsL8LpaAKgiwzBxpInDg1q+wRReIhJX7cHoZrFSygfuULzbe/v2ky6Pz/nxnBreLy3OrKysrVGQ5Kp1lGU2K9kAnJR+Wsv81jVE/ozR1Bh6P5vPjlZns4lVkK3Ic0/Oe5we3/k/N+i42+PwzLgvXAAhyYNUR2Uim9nee/cpcOuLZPXV61SE0B2vWdnZDmZiEzgmb2Tuic/jdHaDET981Nbf//jRQwrq4i3fyoxnHrxKgkARRPhW+EZF2qdBZ6oonyHuiCLftTFaZS3F0UCQCt4AtJxhz1ci9bC/v7PzbltbZ38nZLayGHY41ih4E6rAfTNxFCjSWjyo3vCB10/sehT8CFmZ2WKJhaolzXV3QR0Uqcf9bYDTFy87wa/+f4OrAC3HLQFYxvUJdjafrybh+4e1lFq8UZ2jE/S2ZwRkqVcTDMPOVqxAXNKTbqfP96VAtUE+bT3nPoX02vofg2tvhR3z8yB4qCVKFZZNIR8mGamI4Dt1BlQyGtbGvXyWrWRvQnGdB+L6k0D9G9HqvNvR3tOGiD0C16145pZgUJTMsxWm8gAqopvWEiU1HdHXoVcTY9AB8cnsZjY/EV+l+Btf+nyebheYWwqbLzo6JhHDtp7PqZWZla+/9oAhbpcqRUvKsg4/gdYSGOi97bCLEdFTehuE92O6MpuqMgwwcCHxfLfH9x+K6lTQU2zv+LRHeQ00cQXMMCfQ+OlEqcqwTECof8JpOEvtLBjUYXbQ3V6dYKtZEB2CEPXXT7p9vl+pz3v+9T7EZEd7e7vy8l9AYIseh8MD3iBYmexoasJ6B7xOa4kRz5ZPeWNNWw9UMHx6L3WuOBHfhhXyLl/Yl6be9d/946UOAECrHf6+9Glb/0M4wRzzKysUNZLPgmAyUQNv5q5rGdnZ8imx2axFQF55OwOUyhIH6YnwpLvLA2w8sBo9nyFSCjr+0NPWCSzHhTXfIrQTG9CBMTA60eiZz5gAR6PNGZ4QyqA2SkyWGYWj9M51d3edD1KPoaEYqBPraH8fmBHAS7h1a+3CBaAU25V8KpVPQIPo1cQr2jyX/XBFm8lO/TTU3JspNs+moFbJc06n53wE8Wrrv3tO4fVH5MugvKBr9oG3bMVZVo3pNfFqusJxBMQmUs2gwis/VdwsQl6R28Apd8vUI9Upq7yQC+t8R1HzYUcYTC/q6YNiSeUV0cJLTyngEPxRzZeqepgtzZYqUA+FxW5fuIuj7qMY6mUHNBrgv7tIfMBuXHA6PPBObMUtqYlR7fLC1D3u0+qllWhhOcOy7AS0G8EbXzmdzi+BnYdEftcBDMZn8AcUXw9Pza898S3OwFwlUylOpBKwECIT5AXiCI25CwoPt6aKKSWh4kWYo5wPUY8Bk572jnN3+3veb++Aigim19K84+sFZDfWR2frdl66qOFreGy9BI2GFaUZq/emsiUWhkW8d+680+njoMA6X176rKcTpimfXroL7L5ALQC3vDLDw8ALmnkGBb4xTaUAPAVBSnOdagzyn36Q3SymZgM8VMSPnb7w7ykww/p/974S8rb1pL/o7AGzawGaQ+cCRd15MGqZqsxaoRIPa8vXcfUSJG2KOADTJ7e1OFpV1Mrb94nPCT0z9QgklW0qgLTug2BjyfeRwwPN4ZX45rlUdaoXfoLWVhguTdTmoZX0aZ2BnSBUsYjMPQmHnX8Bb77fs8cLSmvGCfIvJyq4rVsYNs+g63ltpTaM65+iWi5SDP1TZRsPis+9X3U5w13/AWrz+aMeILPO/v6ed7wACzcOj3MRVkjvoJPGJpDZ0GYOqaN56dJNSZY1iAypkTJQC7TbfOQGCDk8vj/Bv/MP7797d/9z8MK5sAIm19fBxbVFaOVRmw/dhrQms0Edycsfjenx1/6QdHrON4DGxSqL5JPQckRvgxQs7On+897ddIdvAVofAasBqah3IYOaD5o7zQd5uV0uEQZHuiIsL8dxLuGkGeBFkdSqsoMCBRC8q6vb5+zyOH272YHDAaQIaIU9cHrdVPrPyMpHaK26dICXVL8fUlSnpeS5yEnhB+qn8uoub5QpCt4b3bAwGu5eUC6ZD4fDjm6n89YKCDWoVVVcqAowoFUN9zvUoKuBjP7Crjd6vLZE0cS/om556YVqIcgL0icej9Phuw2/Ptj10UeOOWFRmQtBdQskEhevqXyojGHvSpHbR1L3kmAAd5STjl5xrAytLjC1FRlcmLv9scd5a75rgRI+dgBxhdcWuiEx974LY1qtIQUXJXIumff2cYcyqYheVVQIyH0htxuogGv//UmjAK+mnhIZ30B/DPnlxdtA69xra2veubVba/OL1BKw8QKr7vkJQL/PaypGNSAkHT3XubMt9/LKMpQavy8qVge3rG5FVbviAh+cWeSpBce8Y4HnF9SZ5q8/AgmF8uotwQC9i50PQmwUmQspE1/fs5mJ31G/zOPrCl+ghLWurjVFUWr17cWKFoaaWSd1EtxRPJ8DRdZQ4lHWewV390Rbt1R9X1LkuqT4GGF590RTZF6o67iONsO557tBZEHFqtV2hx1Prh6aycKVwO52OtSrBUYD13ofrCvYhPSuXYoqjf09YpZEcutOw7X89HZgbyt4Ev0vr3YbfxowL6WUdu/ToGKvaw3b8+PW5PKVWm16ura6tRGw7m19zCSRTXPT+Ha6iZhPBNprkF5U1s7cSTZu3czEEwmrNbH/OXCJdSRmnsZ5bqDGbFEzIvVAhKeVgEjYOOW0Y+u2er3WRUTagH1Rr1tdfi2oxKjV5AlnKiQs0+rVeGkZsYtDnSY8fVFluBU4hlkiuapcG6Q1h7saYcRuopiaAu0uR3ZfSVoPbZGOW9m68edo3BsTOEPOBKqPMra7IJuqbSetwF4gdhlgP6yWXbvPDzYbFZ6KiDEnv/F1TxahG3xSsPZ0+Sbb28ve3L5S24tOOHoM+wkjhm2tlKLqixg9duJ2W5FuYom5Zhi3ZZR3qcMVBuix49SM52iMzrgBRu5BDMVCin4J6SP3evFwT9iZEsDjoWvlpWZ4d7M7SGEsLUVUK+X2SgMXAVnD9p3pXt6hEcG97MXbN0g3YNjQXYLGb8kW980td0SWZW/Q8BOWCOzxjRA512s/jFZDBSft1zMGhJ6bJkoxog/8Mv4IjF14JY6LyoS+j/RBDm5C+kH8ZAA3mW8kf+KBDMKOE0r7eBAx4fwXzp/mg33GzjNTzklBoVMfxo2Bh2HmwRvRgZ7+3xqDflIHVBwJvs8VK9iMQG7STF4Qscu29wzAZdMen16H/J0BxGw/EY/bDmGpjJ2Wfch8WhT1PXaB2Z6bzQkiMmTHzKtsqjncxVIBL7HcM7MZqZjM4aRle2HyKV+7cF3GKbCyKWcDHok+jJpo+9FsNg3w7mDj1SJGQ4GEz4nlXppNpgHP8fkw+4dmk9mD8AIjryGz2exCxBkj2r4zm04dS4W/YrTztgKZR/adBv9PQ3actF61iN14lsMaRdlemE1IRRqf64KwF0g8M+J0PC9jjuZbxC//iDv7sg+1QtgbeoafVwsky2IBe7KcI9QBOBGhb3Dnyi0xv/gP8Rejyq2QLb/EGWkg7JBvjR4BjHG8irJZR5g3gPsGa2EDIWd6jY3HW9ZoFV7PC3gDQxVlk89md+GOn+q8zJ1f0Q+NofWezeQywK+G9IeAnTfXLX+7Y4y87DtEl78cghFdL4SCudVe/M0hBSanyxjroPthclXUKHG9VzbpCTcqsGeTKuyF/0qzYS+Yuw5AwNyhrNP6q8FP3zgNPMZ6fCOvH8ylBQSGvVeOUDZbXpwBdt5usxcwnBR9Fjz73gBaO6+GzF4W9Qp/ngzrUKYXRA0wG/YWaA89x16FsttyP5nNyj/5LXZaO5MvTRcXh70CYL9sblSogMMurpz5z9HjxVd4xWXP2VuhJP9NGacptOfKhclvygXz5YU1QbHvxOCzKHA8j+KMkLEG8i0wrxQ8x1o1bAVXrAArLVt5qDVa/67vcMYZuefe1lhA6b1swymuQiv4YggZa1soZ8Je1GPA1WvXdgj46wy8WmOZhoIXtlyunMvlCj98P1QolwuFHfAv7cppb7wR9h9aoY+s4MPvX0Yl16QLnTUnywIfkWKxF0Mak0xbYWiobMupjt32ymw2ezi65cZPlm2nq6Q99xwonvTqpVJ6zF2Okh27HnA/Fgrlk/XRXvi2fmACND+5SfNDXS3g/dJzMOPqHWd7bkeJ+utTyr6ztHvts8u2ltmpoQVulxT9AZoRe26ozy8V4IvCUEGZfY2Vwch3r1rHFmpE34+F8uVJOGy5kLscC1HCACRm++n/HZODcNf3HgdfojkkDNmAUTc/FcEOb6EF9oEageCrF/p88P8Btl/ldXAd/QY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data:image/png;base64,iVBORw0KGgoAAAANSUhEUgAAANcAAADqCAMAAAAGRyD0AAAB4FBMVEX////OESYAOKgAAADLAAD77+9AWrMANKckYsHMACf/zwDKACgAOasAXgClpaX/1QD4+PgATwChoaHx8fHp6ekAUwDQ0NAASgAcYMTf39/EAADd3d26urrl5eUAWQDS0tKYmJiQkJCysrLOABhccJsARgDOABHAAADFxcXtqhSGhoYAPwAAUby0AADSBCGTk5Pebh4AV751dXUALahRUVHwsxEAAHkAAG9cXFzzvg/kiRoAKKWlAADnlRjhexw5OTmFAACdZ2rroBb1xA1vc4UAAFkANgDbYh8AaADR29EfHx//3ADSMCQAAIvLiY3ax8iPqI+GISl7MTYjIyPigRuAlYBYgViywLKesJ6nsKfX39e8Mz29UVh1lnUkZyTKm57SsrRdc11Da0PbzMw4cDi8JzM2YTa8QkoyXqjGpzqqllfa4vLnjACUq9vYRwC1xeaZi2Gzlz0AEwDWRSKVjHA/TT85YTnHf4N3ltPfthdNeckbUhonTCdKYkpRflHIgIXDZ20AIQBPVnIADVgIIFs9SXgAH4wALo8AIW1WXHYhNHEAFXl2eo4KJmxMVn4AAF6ATVCYgoOEABKNVFiDY2R7HSRfAACeenxSJCeZiIlzAABNZ5pncGeLpNhPe8knQSeCAl+UAAATQElEQVR4nN1di1/b1tmWK29GyBay5Qu25ZtcbNmAMRgbbIOhhMZNQgJJuIVAcBooaZtLN9aSJVvD0pY1aZquyfbl69Zs/+p3zpEM5i6LoyN/e36/gkNl+zx63/NezzmiqDMjGH0L8IEC+PvNmzfXrl29+vq1fPYPNwm8+Ha8NxGPZ46AJdP7d7PHpwtB15vxQDxjOR7xcdHsQTYJXvz59UjiJE4ImeTfBLOHqh3+UwXVwGzcZfZwNYCPSD9fG9cgqAYErgXNHvZJcMuut1ehkWiGkyKykV/MHvzRAEJ6Mz4S0EFJRaLVTH5Idn2gT0gHRNb79xaxH/yZhbQf8XHObEoQ/zNydiEdQCvYD8mKlZKCFrAfb/CKqo7EP8wVmTBiCC0osqiZvLiEQbzALDMzsLpmjBoiZMZN08WQUWqIEDDNR0eNU0OAXr9ZvK4aqIaAl9ckWsFeI2lZ4h+YxOuXuKG8MtdM4vXaUDW0xN+aQ0tOGkrLknljDi+DxWXJmDO/fjbUyAMkTfFfXmONIcBIzAxeRmshwD958rQM10IgL458gGi8FgIkyTswAlpohqH/xXgttJgQcEQMzU/2EB8gy+sfJLQQESOaW6aJaCECydzSS0gLIcbJ0eLHSWkh5EXONXNGlEKPQy+5+SWRm13/vbzib4lVEYnyyvzvOKlavRggyMvyOjNCyNST5UVucYdMltc/b5ChZXi55iB6CU0wL2FeCUJ6GCGRUjZgmAwt4rxGomT6DwZX5Q+jl0x6SZxX/G9EeBnbzDsCI2RCKSKlqH28yMS+BneHDiNAZs2lsU3KI5Ak0rckPr0I1TgMXLJxDEaI+C+DVg4djySZOGqcMK0Mmdoo6WgehBtE3PLPpK08oXCDSCNlH8ZJhBt+4lY+SWRZrIu0lc+8JkGLvJVPREnQ4klbeUu8jwQvwjU2iF6JAK+3xK185qqbAC+SLSKVF4neOemSDQSJMpux617N42Xk8utjkCEQRRm2C+AkXleN50W081XnRaB4+AF5NbQkCISH41YTYPyKANn/GxNg/OJKU/bhuo0vHprCSzJcDYMRo7/hKBh/M83ZDj6sKezluAHdcjVpm3ssIoZcLi59krakQWao1x8IZp24EAm5IKc+6ljJReEPvbddNGHRdyO8MSntcrkpPyUfEJ0fuQIhre9zW2K3NOVKi1GZ49JyJKiIj5MjqqSEtK46vs7bYQxC3oh3YLiPT0dFea8AIolU80pFoswA4ZfSgxdphOvDMfEkcygdLN1HXH0xV1+fGGyipi+7CLRDxWFAZzjNid5IRBa59CD450DT7S8hGIw2cblkcN8wAkgNiAeq1m4J/DUdavaz/M2YA8nIOSZfp4ePuXHiGD3YrLKEmiHGG9aLCo7R6RP6C/5herjJ9kNz9jttjC4O0AN7w3ZP11afAqzW7uz90T9GN+d5m/RLfg6/IwvSdN3V8rVt1vrAGn+QT92LJ6yB9a3p+lUiPdaMyJoepozb4nN0Xb3vbCcT8c32SnEzW2UZC5NnLHFrcku1Gvwg3YS2NH/7MQfAA7QaeU7ftMIyOZNimVS1mKowmyUGljji1mU1kojR2u8pH21yHH688hqmFVPnXrYqZSEmxbApKC+mUmWUv1QC20ogIdLaR+uONWkLRJzmfphWIorVwNSlLKvyqk5k86MlNsUgXkw1VXzQq8wzbxPEKKnJlgWHL7QfUGktWxlmIpuCxJhsvpSJT01NZbL5PCTGnmPZImN9ii6Uae0Tp1nFErFFVC4azRxh/V5+lk2lZs+h6RRgl7e3trY3egOJOOQ5kS9W2ax1Wfly7cbjYOxyKnDVviI0iv3cvfEJMJ1Km4wlY+19Or07HHcNGEgLsCPsVL44Fb+J9CRGax2u1CwvNyaTSKOZ6u6dYvIsUyllLdaN6YPX1NYTlqlUhyUFSN9Efxkc0/jx0aYHJGJZYjZ8Hf7k2Uy+WpplR6uJ9UOsIGrJqSn2XJZhUnGkirzGyEPW0emUmo6wD8NLow/ZiFvYiUo2Pxu4csyFPLAqRXaqWM0ntuC/RW2aGNGTP2No0ytauGoFNo8tjTJJJCzB7fWHBHXc/JJ66aq1CowjW6pa0UVj2tbU64n4zl5flmj40x/YPDfFMJtTSXh3Q8KNubkbc3VDtuiYUS+uBYCi5osWSy+0HX5ak0XWFclG9bypEYqHvVmZYPPVbAnSEqTg4u3uLl/Xk7kFyIyfCftmqAsL8LpaAKgiwzBxpInDg1q+wRReIhJX7cHoZrFSygfuULzbe/v2ky6Pz/nxnBreLy3OrKysrVGQ5Kp1lGU2K9kAnJR+Wsv81jVE/ozR1Bh6P5vPjlZns4lVkK3Ic0/Oe5we3/k/N+i42+PwzLgvXAAhyYNUR2Uim9nee/cpcOuLZPXV61SE0B2vWdnZDmZiEzgmb2Tuic/jdHaDET981Nbf//jRQwrq4i3fyoxnHrxKgkARRPhW+EZF2qdBZ6oonyHuiCLftTFaZS3F0UCQCt4AtJxhz1ci9bC/v7PzbltbZ38nZLayGHY41ih4E6rAfTNxFCjSWjyo3vCB10/sehT8CFmZ2WKJhaolzXV3QR0Uqcf9bYDTFy87wa/+f4OrAC3HLQFYxvUJdjafrybh+4e1lFq8UZ2jE/S2ZwRkqVcTDMPOVqxAXNKTbqfP96VAtUE+bT3nPoX02vofg2tvhR3z8yB4qCVKFZZNIR8mGamI4Dt1BlQyGtbGvXyWrWRvQnGdB+L6k0D9G9HqvNvR3tOGiD0C16145pZgUJTMsxWm8gAqopvWEiU1HdHXoVcTY9AB8cnsZjY/EV+l+Btf+nyebheYWwqbLzo6JhHDtp7PqZWZla+/9oAhbpcqRUvKsg4/gdYSGOi97bCLEdFTehuE92O6MpuqMgwwcCHxfLfH9x+K6lTQU2zv+LRHeQ00cQXMMCfQ+OlEqcqwTECof8JpOEvtLBjUYXbQ3V6dYKtZEB2CEPXXT7p9vl+pz3v+9T7EZEd7e7vy8l9AYIseh8MD3iBYmexoasJ6B7xOa4kRz5ZPeWNNWw9UMHx6L3WuOBHfhhXyLl/Yl6be9d/946UOAECrHf6+9Glb/0M4wRzzKysUNZLPgmAyUQNv5q5rGdnZ8imx2axFQF55OwOUyhIH6YnwpLvLA2w8sBo9nyFSCjr+0NPWCSzHhTXfIrQTG9CBMTA60eiZz5gAR6PNGZ4QyqA2SkyWGYWj9M51d3edD1KPoaEYqBPraH8fmBHAS7h1a+3CBaAU25V8KpVPQIPo1cQr2jyX/XBFm8lO/TTU3JspNs+moFbJc06n53wE8Wrrv3tO4fVH5MugvKBr9oG3bMVZVo3pNfFqusJxBMQmUs2gwis/VdwsQl6R28Apd8vUI9Upq7yQC+t8R1HzYUcYTC/q6YNiSeUV0cJLTyngEPxRzZeqepgtzZYqUA+FxW5fuIuj7qMY6mUHNBrgv7tIfMBuXHA6PPBObMUtqYlR7fLC1D3u0+qllWhhOcOy7AS0G8EbXzmdzi+BnYdEftcBDMZn8AcUXw9Pza898S3OwFwlUylOpBKwECIT5AXiCI25CwoPt6aKKSWh4kWYo5wPUY8Bk572jnN3+3veb++Aigim19K84+sFZDfWR2frdl66qOFreGy9BI2GFaUZq/emsiUWhkW8d+680+njoMA6X176rKcTpimfXroL7L5ALQC3vDLDw8ALmnkGBb4xTaUAPAVBSnOdagzyn36Q3SymZgM8VMSPnb7w7ykww/p/974S8rb1pL/o7AGzawGaQ+cCRd15MGqZqsxaoRIPa8vXcfUSJG2KOADTJ7e1OFpV1Mrb94nPCT0z9QgklW0qgLTug2BjyfeRwwPN4ZX45rlUdaoXfoLWVhguTdTmoZX0aZ2BnSBUsYjMPQmHnX8Bb77fs8cLSmvGCfIvJyq4rVsYNs+g63ltpTaM65+iWi5SDP1TZRsPis+9X3U5w13/AWrz+aMeILPO/v6ed7wACzcOj3MRVkjvoJPGJpDZ0GYOqaN56dJNSZY1iAypkTJQC7TbfOQGCDk8vj/Bv/MP7797d/9z8MK5sAIm19fBxbVFaOVRmw/dhrQms0Edycsfjenx1/6QdHrON4DGxSqL5JPQckRvgxQs7On+897ddIdvAVofAasBqah3IYOaD5o7zQd5uV0uEQZHuiIsL8dxLuGkGeBFkdSqsoMCBRC8q6vb5+zyOH272YHDAaQIaIU9cHrdVPrPyMpHaK26dICXVL8fUlSnpeS5yEnhB+qn8uoub5QpCt4b3bAwGu5eUC6ZD4fDjm6n89YKCDWoVVVcqAowoFUN9zvUoKuBjP7Crjd6vLZE0cS/om556YVqIcgL0icej9Phuw2/Ptj10UeOOWFRmQtBdQskEhevqXyojGHvSpHbR1L3kmAAd5STjl5xrAytLjC1FRlcmLv9scd5a75rgRI+dgBxhdcWuiEx974LY1qtIQUXJXIumff2cYcyqYheVVQIyH0htxuogGv//UmjAK+mnhIZ30B/DPnlxdtA69xra2veubVba/OL1BKw8QKr7vkJQL/PaypGNSAkHT3XubMt9/LKMpQavy8qVge3rG5FVbviAh+cWeSpBce8Y4HnF9SZ5q8/AgmF8uotwQC9i50PQmwUmQspE1/fs5mJ31G/zOPrCl+ghLWurjVFUWr17cWKFoaaWSd1EtxRPJ8DRdZQ4lHWewV390Rbt1R9X1LkuqT4GGF590RTZF6o67iONsO557tBZEHFqtV2hx1Prh6aycKVwO52OtSrBUYD13ofrCvYhPSuXYoqjf09YpZEcutOw7X89HZgbyt4Ev0vr3YbfxowL6WUdu/ToGKvaw3b8+PW5PKVWm16ura6tRGw7m19zCSRTXPT+Ha6iZhPBNprkF5U1s7cSTZu3czEEwmrNbH/OXCJdSRmnsZ5bqDGbFEzIvVAhKeVgEjYOOW0Y+u2er3WRUTagH1Rr1tdfi2oxKjV5AlnKiQs0+rVeGkZsYtDnSY8fVFluBU4hlkiuapcG6Q1h7saYcRuopiaAu0uR3ZfSVoPbZGOW9m68edo3BsTOEPOBKqPMra7IJuqbSetwF4gdhlgP6yWXbvPDzYbFZ6KiDEnv/F1TxahG3xSsPZ0+Sbb28ve3L5S24tOOHoM+wkjhm2tlKLqixg9duJ2W5FuYom5Zhi3ZZR3qcMVBuix49SM52iMzrgBRu5BDMVCin4J6SP3evFwT9iZEsDjoWvlpWZ4d7M7SGEsLUVUK+X2SgMXAVnD9p3pXt6hEcG97MXbN0g3YNjQXYLGb8kW980td0SWZW/Q8BOWCOzxjRA512s/jFZDBSft1zMGhJ6bJkoxog/8Mv4IjF14JY6LyoS+j/RBDm5C+kH8ZAA3mW8kf+KBDMKOE0r7eBAx4fwXzp/mg33GzjNTzklBoVMfxo2Bh2HmwRvRgZ7+3xqDflIHVBwJvs8VK9iMQG7STF4Qscu29wzAZdMen16H/J0BxGw/EY/bDmGpjJ2Wfch8WhT1PXaB2Z6bzQkiMmTHzKtsqjncxVIBL7HcM7MZqZjM4aRle2HyKV+7cF3GKbCyKWcDHok+jJpo+9FsNg3w7mDj1SJGQ4GEz4nlXppNpgHP8fkw+4dmk9mD8AIjryGz2exCxBkj2r4zm04dS4W/YrTztgKZR/adBv9PQ3actF61iN14lsMaRdlemE1IRRqf64KwF0g8M+J0PC9jjuZbxC//iDv7sg+1QtgbeoafVwsky2IBe7KcI9QBOBGhb3Dnyi0xv/gP8Rejyq2QLb/EGWkg7JBvjR4BjHG8irJZR5g3gPsGa2EDIWd6jY3HW9ZoFV7PC3gDQxVlk89md+GOn+q8zJ1f0Q+NofWezeQywK+G9IeAnTfXLX+7Y4y87DtEl78cghFdL4SCudVe/M0hBSanyxjroPthclXUKHG9VzbpCTcqsGeTKuyF/0qzYS+Yuw5AwNyhrNP6q8FP3zgNPMZ6fCOvH8ylBQSGvVeOUDZbXpwBdt5usxcwnBR9Fjz73gBaO6+GzF4W9Qp/ngzrUKYXRA0wG/YWaA89x16FsttyP5nNyj/5LXZaO5MvTRcXh70CYL9sblSogMMurpz5z9HjxVd4xWXP2VuhJP9NGacptOfKhclvygXz5YU1QbHvxOCzKHA8j+KMkLEG8i0wrxQ8x1o1bAVXrAArLVt5qDVa/67vcMYZuefe1lhA6b1swymuQiv4YggZa1soZ8Je1GPA1WvXdgj46wy8WmOZhoIXtlyunMvlCj98P1QolwuFHfAv7cppb7wR9h9aoY+s4MPvX0Yl16QLnTUnywIfkWKxF0Mak0xbYWiobMupjt32ymw2ezi65cZPlm2nq6Q99xwonvTqpVJ6zF2Okh27HnA/Fgrlk/XRXvi2fmACND+5SfNDXS3g/dJzMOPqHWd7bkeJ+utTyr6ztHvts8u2ltmpoQVulxT9AZoRe26ozy8V4IvCUEGZfY2Vwch3r1rHFmpE34+F8uVJOGy5kLscC1HCACRm++n/HZODcNf3HgdfojkkDNmAUTc/FcEOb6EF9oEageCrF/p88P8Btl/ldXAd/QYAAAAASUVORK5CYII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646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Moderated Caucuses Module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21205"/>
            <a:ext cx="8153400" cy="4631995"/>
          </a:xfrm>
        </p:spPr>
        <p:txBody>
          <a:bodyPr>
            <a:normAutofit fontScale="92500"/>
          </a:bodyPr>
          <a:lstStyle/>
          <a:p>
            <a:r>
              <a:rPr lang="en-US" sz="3100" dirty="0" smtClean="0"/>
              <a:t>What is a moderated caucus?</a:t>
            </a:r>
          </a:p>
          <a:p>
            <a:pPr lvl="2"/>
            <a:r>
              <a:rPr lang="en-US" sz="2400" dirty="0"/>
              <a:t>Debate within formal session moderated by the dais</a:t>
            </a:r>
            <a:endParaRPr lang="en-US" sz="2000" dirty="0"/>
          </a:p>
          <a:p>
            <a:pPr lvl="2"/>
            <a:r>
              <a:rPr lang="en-US" sz="2400" dirty="0"/>
              <a:t>Student can motion for this during formal session by stating the </a:t>
            </a:r>
            <a:r>
              <a:rPr lang="en-US" sz="2400" dirty="0" smtClean="0"/>
              <a:t>debate topic, </a:t>
            </a:r>
            <a:r>
              <a:rPr lang="en-US" sz="2400" dirty="0"/>
              <a:t>length of debate, time limit for each speaker</a:t>
            </a:r>
            <a:endParaRPr lang="en-US" sz="2000" dirty="0"/>
          </a:p>
          <a:p>
            <a:pPr lvl="2"/>
            <a:r>
              <a:rPr lang="en-US" sz="2400" dirty="0"/>
              <a:t>Upon majority approval of the committee students interested in participating in the debate lineup at the speaker’s podium/</a:t>
            </a:r>
            <a:r>
              <a:rPr lang="en-US" sz="2400" dirty="0" smtClean="0"/>
              <a:t>microphone or request to be added to the speakers list</a:t>
            </a:r>
            <a:endParaRPr lang="en-US" sz="2000" dirty="0"/>
          </a:p>
          <a:p>
            <a:pPr lvl="2"/>
            <a:r>
              <a:rPr lang="en-US" sz="2400" dirty="0"/>
              <a:t>Each debate </a:t>
            </a:r>
            <a:r>
              <a:rPr lang="en-US" sz="2400" dirty="0" smtClean="0"/>
              <a:t>participant </a:t>
            </a:r>
            <a:r>
              <a:rPr lang="en-US" sz="2400" dirty="0"/>
              <a:t>has a set amount of time of which he/she can </a:t>
            </a:r>
            <a:r>
              <a:rPr lang="en-US" sz="2400" dirty="0" smtClean="0"/>
              <a:t>speak</a:t>
            </a:r>
            <a:r>
              <a:rPr lang="en-US" sz="2400" dirty="0"/>
              <a:t>, yield back to the dais, or yield to another </a:t>
            </a:r>
            <a:r>
              <a:rPr lang="en-US" sz="2400" dirty="0" smtClean="0"/>
              <a:t>speaker</a:t>
            </a:r>
            <a:r>
              <a:rPr lang="en-US" sz="2400" dirty="0"/>
              <a:t>.</a:t>
            </a:r>
            <a:endParaRPr lang="en-US" sz="2000" dirty="0"/>
          </a:p>
          <a:p>
            <a:pPr lvl="2"/>
            <a:r>
              <a:rPr lang="en-US" sz="2400" dirty="0"/>
              <a:t>After pre-set length of time elapses, the committee reverts back to formal session</a:t>
            </a:r>
            <a:endParaRPr lang="en-US" sz="2000" dirty="0"/>
          </a:p>
          <a:p>
            <a:pPr marL="365760" lvl="1" indent="0">
              <a:buNone/>
            </a:pPr>
            <a:endParaRPr lang="en-US" sz="2800" dirty="0" smtClean="0"/>
          </a:p>
        </p:txBody>
      </p:sp>
      <p:sp>
        <p:nvSpPr>
          <p:cNvPr id="4" name="AutoShape 4" descr="data:image/png;base64,iVBORw0KGgoAAAANSUhEUgAAANcAAADqCAMAAAAGRyD0AAAB4FBMVEX////OESYAOKgAAADLAAD77+9AWrMANKckYsHMACf/zwDKACgAOasAXgClpaX/1QD4+PgATwChoaHx8fHp6ekAUwDQ0NAASgAcYMTf39/EAADd3d26urrl5eUAWQDS0tKYmJiQkJCysrLOABhccJsARgDOABHAAADFxcXtqhSGhoYAPwAAUby0AADSBCGTk5Pebh4AV751dXUALahRUVHwsxEAAHkAAG9cXFzzvg/kiRoAKKWlAADnlRjhexw5OTmFAACdZ2rroBb1xA1vc4UAAFkANgDbYh8AaADR29EfHx//3ADSMCQAAIvLiY3ax8iPqI+GISl7MTYjIyPigRuAlYBYgViywLKesJ6nsKfX39e8Mz29UVh1lnUkZyTKm57SsrRdc11Da0PbzMw4cDi8JzM2YTa8QkoyXqjGpzqqllfa4vLnjACUq9vYRwC1xeaZi2Gzlz0AEwDWRSKVjHA/TT85YTnHf4N3ltPfthdNeckbUhonTCdKYkpRflHIgIXDZ20AIQBPVnIADVgIIFs9SXgAH4wALo8AIW1WXHYhNHEAFXl2eo4KJmxMVn4AAF6ATVCYgoOEABKNVFiDY2R7HSRfAACeenxSJCeZiIlzAABNZ5pncGeLpNhPe8knQSeCAl+UAAATQElEQVR4nN1di1/b1tmWK29GyBay5Qu25ZtcbNmAMRgbbIOhhMZNQgJJuIVAcBooaZtLN9aSJVvD0pY1aZquyfbl69Zs/+p3zpEM5i6LoyN/e36/gkNl+zx63/NezzmiqDMjGH0L8IEC+PvNmzfXrl29+vq1fPYPNwm8+Ha8NxGPZ46AJdP7d7PHpwtB15vxQDxjOR7xcdHsQTYJXvz59UjiJE4ImeTfBLOHqh3+UwXVwGzcZfZwNYCPSD9fG9cgqAYErgXNHvZJcMuut1ehkWiGkyKykV/MHvzRAEJ6Mz4S0EFJRaLVTH5Idn2gT0gHRNb79xaxH/yZhbQf8XHObEoQ/zNydiEdQCvYD8mKlZKCFrAfb/CKqo7EP8wVmTBiCC0osqiZvLiEQbzALDMzsLpmjBoiZMZN08WQUWqIEDDNR0eNU0OAXr9ZvK4aqIaAl9ckWsFeI2lZ4h+YxOuXuKG8MtdM4vXaUDW0xN+aQ0tOGkrLknljDi+DxWXJmDO/fjbUyAMkTfFfXmONIcBIzAxeRmshwD958rQM10IgL458gGi8FgIkyTswAlpohqH/xXgttJgQcEQMzU/2EB8gy+sfJLQQESOaW6aJaCECydzSS0gLIcbJ0eLHSWkh5EXONXNGlEKPQy+5+SWRm13/vbzib4lVEYnyyvzvOKlavRggyMvyOjNCyNST5UVucYdMltc/b5ChZXi55iB6CU0wL2FeCUJ6GCGRUjZgmAwt4rxGomT6DwZX5Q+jl0x6SZxX/G9EeBnbzDsCI2RCKSKlqH28yMS+BneHDiNAZs2lsU3KI5Ak0rckPr0I1TgMXLJxDEaI+C+DVg4djySZOGqcMK0Mmdoo6WgehBtE3PLPpK08oXCDSCNlH8ZJhBt+4lY+SWRZrIu0lc+8JkGLvJVPREnQ4klbeUu8jwQvwjU2iF6JAK+3xK185qqbAC+SLSKVF4neOemSDQSJMpux617N42Xk8utjkCEQRRm2C+AkXleN50W081XnRaB4+AF5NbQkCISH41YTYPyKANn/GxNg/OJKU/bhuo0vHprCSzJcDYMRo7/hKBh/M83ZDj6sKezluAHdcjVpm3ssIoZcLi59krakQWao1x8IZp24EAm5IKc+6ljJReEPvbddNGHRdyO8MSntcrkpPyUfEJ0fuQIhre9zW2K3NOVKi1GZ49JyJKiIj5MjqqSEtK46vs7bYQxC3oh3YLiPT0dFea8AIolU80pFoswA4ZfSgxdphOvDMfEkcygdLN1HXH0xV1+fGGyipi+7CLRDxWFAZzjNid5IRBa59CD450DT7S8hGIw2cblkcN8wAkgNiAeq1m4J/DUdavaz/M2YA8nIOSZfp4ePuXHiGD3YrLKEmiHGG9aLCo7R6RP6C/5herjJ9kNz9jttjC4O0AN7w3ZP11afAqzW7uz90T9GN+d5m/RLfg6/IwvSdN3V8rVt1vrAGn+QT92LJ6yB9a3p+lUiPdaMyJoepozb4nN0Xb3vbCcT8c32SnEzW2UZC5NnLHFrcku1Gvwg3YS2NH/7MQfAA7QaeU7ftMIyOZNimVS1mKowmyUGljji1mU1kojR2u8pH21yHH688hqmFVPnXrYqZSEmxbApKC+mUmWUv1QC20ogIdLaR+uONWkLRJzmfphWIorVwNSlLKvyqk5k86MlNsUgXkw1VXzQq8wzbxPEKKnJlgWHL7QfUGktWxlmIpuCxJhsvpSJT01NZbL5PCTGnmPZImN9ii6Uae0Tp1nFErFFVC4azRxh/V5+lk2lZs+h6RRgl7e3trY3egOJOOQ5kS9W2ax1Wfly7cbjYOxyKnDVviI0iv3cvfEJMJ1Km4wlY+19Or07HHcNGEgLsCPsVL44Fb+J9CRGax2u1CwvNyaTSKOZ6u6dYvIsUyllLdaN6YPX1NYTlqlUhyUFSN9Efxkc0/jx0aYHJGJZYjZ8Hf7k2Uy+WpplR6uJ9UOsIGrJqSn2XJZhUnGkirzGyEPW0emUmo6wD8NLow/ZiFvYiUo2Pxu4csyFPLAqRXaqWM0ntuC/RW2aGNGTP2No0ytauGoFNo8tjTJJJCzB7fWHBHXc/JJ66aq1CowjW6pa0UVj2tbU64n4zl5flmj40x/YPDfFMJtTSXh3Q8KNubkbc3VDtuiYUS+uBYCi5osWSy+0HX5ak0XWFclG9bypEYqHvVmZYPPVbAnSEqTg4u3uLl/Xk7kFyIyfCftmqAsL8LpaAKgiwzBxpInDg1q+wRReIhJX7cHoZrFSygfuULzbe/v2ky6Pz/nxnBreLy3OrKysrVGQ5Kp1lGU2K9kAnJR+Wsv81jVE/ozR1Bh6P5vPjlZns4lVkK3Ic0/Oe5we3/k/N+i42+PwzLgvXAAhyYNUR2Uim9nee/cpcOuLZPXV61SE0B2vWdnZDmZiEzgmb2Tuic/jdHaDET981Nbf//jRQwrq4i3fyoxnHrxKgkARRPhW+EZF2qdBZ6oonyHuiCLftTFaZS3F0UCQCt4AtJxhz1ci9bC/v7PzbltbZ38nZLayGHY41ih4E6rAfTNxFCjSWjyo3vCB10/sehT8CFmZ2WKJhaolzXV3QR0Uqcf9bYDTFy87wa/+f4OrAC3HLQFYxvUJdjafrybh+4e1lFq8UZ2jE/S2ZwRkqVcTDMPOVqxAXNKTbqfP96VAtUE+bT3nPoX02vofg2tvhR3z8yB4qCVKFZZNIR8mGamI4Dt1BlQyGtbGvXyWrWRvQnGdB+L6k0D9G9HqvNvR3tOGiD0C16145pZgUJTMsxWm8gAqopvWEiU1HdHXoVcTY9AB8cnsZjY/EV+l+Btf+nyebheYWwqbLzo6JhHDtp7PqZWZla+/9oAhbpcqRUvKsg4/gdYSGOi97bCLEdFTehuE92O6MpuqMgwwcCHxfLfH9x+K6lTQU2zv+LRHeQ00cQXMMCfQ+OlEqcqwTECof8JpOEvtLBjUYXbQ3V6dYKtZEB2CEPXXT7p9vl+pz3v+9T7EZEd7e7vy8l9AYIseh8MD3iBYmexoasJ6B7xOa4kRz5ZPeWNNWw9UMHx6L3WuOBHfhhXyLl/Yl6be9d/946UOAECrHf6+9Glb/0M4wRzzKysUNZLPgmAyUQNv5q5rGdnZ8imx2axFQF55OwOUyhIH6YnwpLvLA2w8sBo9nyFSCjr+0NPWCSzHhTXfIrQTG9CBMTA60eiZz5gAR6PNGZ4QyqA2SkyWGYWj9M51d3edD1KPoaEYqBPraH8fmBHAS7h1a+3CBaAU25V8KpVPQIPo1cQr2jyX/XBFm8lO/TTU3JspNs+moFbJc06n53wE8Wrrv3tO4fVH5MugvKBr9oG3bMVZVo3pNfFqusJxBMQmUs2gwis/VdwsQl6R28Apd8vUI9Upq7yQC+t8R1HzYUcYTC/q6YNiSeUV0cJLTyngEPxRzZeqepgtzZYqUA+FxW5fuIuj7qMY6mUHNBrgv7tIfMBuXHA6PPBObMUtqYlR7fLC1D3u0+qllWhhOcOy7AS0G8EbXzmdzi+BnYdEftcBDMZn8AcUXw9Pza898S3OwFwlUylOpBKwECIT5AXiCI25CwoPt6aKKSWh4kWYo5wPUY8Bk572jnN3+3veb++Aigim19K84+sFZDfWR2frdl66qOFreGy9BI2GFaUZq/emsiUWhkW8d+680+njoMA6X176rKcTpimfXroL7L5ALQC3vDLDw8ALmnkGBb4xTaUAPAVBSnOdagzyn36Q3SymZgM8VMSPnb7w7ykww/p/974S8rb1pL/o7AGzawGaQ+cCRd15MGqZqsxaoRIPa8vXcfUSJG2KOADTJ7e1OFpV1Mrb94nPCT0z9QgklW0qgLTug2BjyfeRwwPN4ZX45rlUdaoXfoLWVhguTdTmoZX0aZ2BnSBUsYjMPQmHnX8Bb77fs8cLSmvGCfIvJyq4rVsYNs+g63ltpTaM65+iWi5SDP1TZRsPis+9X3U5w13/AWrz+aMeILPO/v6ed7wACzcOj3MRVkjvoJPGJpDZ0GYOqaN56dJNSZY1iAypkTJQC7TbfOQGCDk8vj/Bv/MP7797d/9z8MK5sAIm19fBxbVFaOVRmw/dhrQms0Edycsfjenx1/6QdHrON4DGxSqL5JPQckRvgxQs7On+897ddIdvAVofAasBqah3IYOaD5o7zQd5uV0uEQZHuiIsL8dxLuGkGeBFkdSqsoMCBRC8q6vb5+zyOH272YHDAaQIaIU9cHrdVPrPyMpHaK26dICXVL8fUlSnpeS5yEnhB+qn8uoub5QpCt4b3bAwGu5eUC6ZD4fDjm6n89YKCDWoVVVcqAowoFUN9zvUoKuBjP7Crjd6vLZE0cS/om556YVqIcgL0icej9Phuw2/Ptj10UeOOWFRmQtBdQskEhevqXyojGHvSpHbR1L3kmAAd5STjl5xrAytLjC1FRlcmLv9scd5a75rgRI+dgBxhdcWuiEx974LY1qtIQUXJXIumff2cYcyqYheVVQIyH0htxuogGv//UmjAK+mnhIZ30B/DPnlxdtA69xra2veubVba/OL1BKw8QKr7vkJQL/PaypGNSAkHT3XubMt9/LKMpQavy8qVge3rG5FVbviAh+cWeSpBce8Y4HnF9SZ5q8/AgmF8uotwQC9i50PQmwUmQspE1/fs5mJ31G/zOPrCl+ghLWurjVFUWr17cWKFoaaWSd1EtxRPJ8DRdZQ4lHWewV390Rbt1R9X1LkuqT4GGF590RTZF6o67iONsO557tBZEHFqtV2hx1Prh6aycKVwO52OtSrBUYD13ofrCvYhPSuXYoqjf09YpZEcutOw7X89HZgbyt4Ev0vr3YbfxowL6WUdu/ToGKvaw3b8+PW5PKVWm16ura6tRGw7m19zCSRTXPT+Ha6iZhPBNprkF5U1s7cSTZu3czEEwmrNbH/OXCJdSRmnsZ5bqDGbFEzIvVAhKeVgEjYOOW0Y+u2er3WRUTagH1Rr1tdfi2oxKjV5AlnKiQs0+rVeGkZsYtDnSY8fVFluBU4hlkiuapcG6Q1h7saYcRuopiaAu0uR3ZfSVoPbZGOW9m68edo3BsTOEPOBKqPMra7IJuqbSetwF4gdhlgP6yWXbvPDzYbFZ6KiDEnv/F1TxahG3xSsPZ0+Sbb28ve3L5S24tOOHoM+wkjhm2tlKLqixg9duJ2W5FuYom5Zhi3ZZR3qcMVBuix49SM52iMzrgBRu5BDMVCin4J6SP3evFwT9iZEsDjoWvlpWZ4d7M7SGEsLUVUK+X2SgMXAVnD9p3pXt6hEcG97MXbN0g3YNjQXYLGb8kW980td0SWZW/Q8BOWCOzxjRA512s/jFZDBSft1zMGhJ6bJkoxog/8Mv4IjF14JY6LyoS+j/RBDm5C+kH8ZAA3mW8kf+KBDMKOE0r7eBAx4fwXzp/mg33GzjNTzklBoVMfxo2Bh2HmwRvRgZ7+3xqDflIHVBwJvs8VK9iMQG7STF4Qscu29wzAZdMen16H/J0BxGw/EY/bDmGpjJ2Wfch8WhT1PXaB2Z6bzQkiMmTHzKtsqjncxVIBL7HcM7MZqZjM4aRle2HyKV+7cF3GKbCyKWcDHok+jJpo+9FsNg3w7mDj1SJGQ4GEz4nlXppNpgHP8fkw+4dmk9mD8AIjryGz2exCxBkj2r4zm04dS4W/YrTztgKZR/adBv9PQ3actF61iN14lsMaRdlemE1IRRqf64KwF0g8M+J0PC9jjuZbxC//iDv7sg+1QtgbeoafVwsky2IBe7KcI9QBOBGhb3Dnyi0xv/gP8Rejyq2QLb/EGWkg7JBvjR4BjHG8irJZR5g3gPsGa2EDIWd6jY3HW9ZoFV7PC3gDQxVlk89md+GOn+q8zJ1f0Q+NofWezeQywK+G9IeAnTfXLX+7Y4y87DtEl78cghFdL4SCudVe/M0hBSanyxjroPthclXUKHG9VzbpCTcqsGeTKuyF/0qzYS+Yuw5AwNyhrNP6q8FP3zgNPMZ6fCOvH8ylBQSGvVeOUDZbXpwBdt5usxcwnBR9Fjz73gBaO6+GzF4W9Qp/ngzrUKYXRA0wG/YWaA89x16FsttyP5nNyj/5LXZaO5MvTRcXh70CYL9sblSogMMurpz5z9HjxVd4xWXP2VuhJP9NGacptOfKhclvygXz5YU1QbHvxOCzKHA8j+KMkLEG8i0wrxQ8x1o1bAVXrAArLVt5qDVa/67vcMYZuefe1lhA6b1swymuQiv4YggZa1soZ8Je1GPA1WvXdgj46wy8WmOZhoIXtlyunMvlCj98P1QolwuFHfAv7cppb7wR9h9aoY+s4MPvX0Yl16QLnTUnywIfkWKxF0Mak0xbYWiobMupjt32ymw2ezi65cZPlm2nq6Q99xwonvTqpVJ6zF2Okh27HnA/Fgrlk/XRXvi2fmACND+5SfNDXS3g/dJzMOPqHWd7bkeJ+utTyr6ztHvts8u2ltmpoQVulxT9AZoRe26ozy8V4IvCUEGZfY2Vwch3r1rHFmpE34+F8uVJOGy5kLscC1HCACRm++n/HZODcNf3HgdfojkkDNmAUTc/FcEOb6EF9oEageCrF/p88P8Btl/ldXAd/QY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data:image/png;base64,iVBORw0KGgoAAAANSUhEUgAAANcAAADqCAMAAAAGRyD0AAAB4FBMVEX////OESYAOKgAAADLAAD77+9AWrMANKckYsHMACf/zwDKACgAOasAXgClpaX/1QD4+PgATwChoaHx8fHp6ekAUwDQ0NAASgAcYMTf39/EAADd3d26urrl5eUAWQDS0tKYmJiQkJCysrLOABhccJsARgDOABHAAADFxcXtqhSGhoYAPwAAUby0AADSBCGTk5Pebh4AV751dXUALahRUVHwsxEAAHkAAG9cXFzzvg/kiRoAKKWlAADnlRjhexw5OTmFAACdZ2rroBb1xA1vc4UAAFkANgDbYh8AaADR29EfHx//3ADSMCQAAIvLiY3ax8iPqI+GISl7MTYjIyPigRuAlYBYgViywLKesJ6nsKfX39e8Mz29UVh1lnUkZyTKm57SsrRdc11Da0PbzMw4cDi8JzM2YTa8QkoyXqjGpzqqllfa4vLnjACUq9vYRwC1xeaZi2Gzlz0AEwDWRSKVjHA/TT85YTnHf4N3ltPfthdNeckbUhonTCdKYkpRflHIgIXDZ20AIQBPVnIADVgIIFs9SXgAH4wALo8AIW1WXHYhNHEAFXl2eo4KJmxMVn4AAF6ATVCYgoOEABKNVFiDY2R7HSRfAACeenxSJCeZiIlzAABNZ5pncGeLpNhPe8knQSeCAl+UAAATQElEQVR4nN1di1/b1tmWK29GyBay5Qu25ZtcbNmAMRgbbIOhhMZNQgJJuIVAcBooaZtLN9aSJVvD0pY1aZquyfbl69Zs/+p3zpEM5i6LoyN/e36/gkNl+zx63/NezzmiqDMjGH0L8IEC+PvNmzfXrl29+vq1fPYPNwm8+Ha8NxGPZ46AJdP7d7PHpwtB15vxQDxjOR7xcdHsQTYJXvz59UjiJE4ImeTfBLOHqh3+UwXVwGzcZfZwNYCPSD9fG9cgqAYErgXNHvZJcMuut1ehkWiGkyKykV/MHvzRAEJ6Mz4S0EFJRaLVTH5Idn2gT0gHRNb79xaxH/yZhbQf8XHObEoQ/zNydiEdQCvYD8mKlZKCFrAfb/CKqo7EP8wVmTBiCC0osqiZvLiEQbzALDMzsLpmjBoiZMZN08WQUWqIEDDNR0eNU0OAXr9ZvK4aqIaAl9ckWsFeI2lZ4h+YxOuXuKG8MtdM4vXaUDW0xN+aQ0tOGkrLknljDi+DxWXJmDO/fjbUyAMkTfFfXmONIcBIzAxeRmshwD958rQM10IgL458gGi8FgIkyTswAlpohqH/xXgttJgQcEQMzU/2EB8gy+sfJLQQESOaW6aJaCECydzSS0gLIcbJ0eLHSWkh5EXONXNGlEKPQy+5+SWRm13/vbzib4lVEYnyyvzvOKlavRggyMvyOjNCyNST5UVucYdMltc/b5ChZXi55iB6CU0wL2FeCUJ6GCGRUjZgmAwt4rxGomT6DwZX5Q+jl0x6SZxX/G9EeBnbzDsCI2RCKSKlqH28yMS+BneHDiNAZs2lsU3KI5Ak0rckPr0I1TgMXLJxDEaI+C+DVg4djySZOGqcMK0Mmdoo6WgehBtE3PLPpK08oXCDSCNlH8ZJhBt+4lY+SWRZrIu0lc+8JkGLvJVPREnQ4klbeUu8jwQvwjU2iF6JAK+3xK185qqbAC+SLSKVF4neOemSDQSJMpux617N42Xk8utjkCEQRRm2C+AkXleN50W081XnRaB4+AF5NbQkCISH41YTYPyKANn/GxNg/OJKU/bhuo0vHprCSzJcDYMRo7/hKBh/M83ZDj6sKezluAHdcjVpm3ssIoZcLi59krakQWao1x8IZp24EAm5IKc+6ljJReEPvbddNGHRdyO8MSntcrkpPyUfEJ0fuQIhre9zW2K3NOVKi1GZ49JyJKiIj5MjqqSEtK46vs7bYQxC3oh3YLiPT0dFea8AIolU80pFoswA4ZfSgxdphOvDMfEkcygdLN1HXH0xV1+fGGyipi+7CLRDxWFAZzjNid5IRBa59CD450DT7S8hGIw2cblkcN8wAkgNiAeq1m4J/DUdavaz/M2YA8nIOSZfp4ePuXHiGD3YrLKEmiHGG9aLCo7R6RP6C/5herjJ9kNz9jttjC4O0AN7w3ZP11afAqzW7uz90T9GN+d5m/RLfg6/IwvSdN3V8rVt1vrAGn+QT92LJ6yB9a3p+lUiPdaMyJoepozb4nN0Xb3vbCcT8c32SnEzW2UZC5NnLHFrcku1Gvwg3YS2NH/7MQfAA7QaeU7ftMIyOZNimVS1mKowmyUGljji1mU1kojR2u8pH21yHH688hqmFVPnXrYqZSEmxbApKC+mUmWUv1QC20ogIdLaR+uONWkLRJzmfphWIorVwNSlLKvyqk5k86MlNsUgXkw1VXzQq8wzbxPEKKnJlgWHL7QfUGktWxlmIpuCxJhsvpSJT01NZbL5PCTGnmPZImN9ii6Uae0Tp1nFErFFVC4azRxh/V5+lk2lZs+h6RRgl7e3trY3egOJOOQ5kS9W2ax1Wfly7cbjYOxyKnDVviI0iv3cvfEJMJ1Km4wlY+19Or07HHcNGEgLsCPsVL44Fb+J9CRGax2u1CwvNyaTSKOZ6u6dYvIsUyllLdaN6YPX1NYTlqlUhyUFSN9Efxkc0/jx0aYHJGJZYjZ8Hf7k2Uy+WpplR6uJ9UOsIGrJqSn2XJZhUnGkirzGyEPW0emUmo6wD8NLow/ZiFvYiUo2Pxu4csyFPLAqRXaqWM0ntuC/RW2aGNGTP2No0ytauGoFNo8tjTJJJCzB7fWHBHXc/JJ66aq1CowjW6pa0UVj2tbU64n4zl5flmj40x/YPDfFMJtTSXh3Q8KNubkbc3VDtuiYUS+uBYCi5osWSy+0HX5ak0XWFclG9bypEYqHvVmZYPPVbAnSEqTg4u3uLl/Xk7kFyIyfCftmqAsL8LpaAKgiwzBxpInDg1q+wRReIhJX7cHoZrFSygfuULzbe/v2ky6Pz/nxnBreLy3OrKysrVGQ5Kp1lGU2K9kAnJR+Wsv81jVE/ozR1Bh6P5vPjlZns4lVkK3Ic0/Oe5we3/k/N+i42+PwzLgvXAAhyYNUR2Uim9nee/cpcOuLZPXV61SE0B2vWdnZDmZiEzgmb2Tuic/jdHaDET981Nbf//jRQwrq4i3fyoxnHrxKgkARRPhW+EZF2qdBZ6oonyHuiCLftTFaZS3F0UCQCt4AtJxhz1ci9bC/v7PzbltbZ38nZLayGHY41ih4E6rAfTNxFCjSWjyo3vCB10/sehT8CFmZ2WKJhaolzXV3QR0Uqcf9bYDTFy87wa/+f4OrAC3HLQFYxvUJdjafrybh+4e1lFq8UZ2jE/S2ZwRkqVcTDMPOVqxAXNKTbqfP96VAtUE+bT3nPoX02vofg2tvhR3z8yB4qCVKFZZNIR8mGamI4Dt1BlQyGtbGvXyWrWRvQnGdB+L6k0D9G9HqvNvR3tOGiD0C16145pZgUJTMsxWm8gAqopvWEiU1HdHXoVcTY9AB8cnsZjY/EV+l+Btf+nyebheYWwqbLzo6JhHDtp7PqZWZla+/9oAhbpcqRUvKsg4/gdYSGOi97bCLEdFTehuE92O6MpuqMgwwcCHxfLfH9x+K6lTQU2zv+LRHeQ00cQXMMCfQ+OlEqcqwTECof8JpOEvtLBjUYXbQ3V6dYKtZEB2CEPXXT7p9vl+pz3v+9T7EZEd7e7vy8l9AYIseh8MD3iBYmexoasJ6B7xOa4kRz5ZPeWNNWw9UMHx6L3WuOBHfhhXyLl/Yl6be9d/946UOAECrHf6+9Glb/0M4wRzzKysUNZLPgmAyUQNv5q5rGdnZ8imx2axFQF55OwOUyhIH6YnwpLvLA2w8sBo9nyFSCjr+0NPWCSzHhTXfIrQTG9CBMTA60eiZz5gAR6PNGZ4QyqA2SkyWGYWj9M51d3edD1KPoaEYqBPraH8fmBHAS7h1a+3CBaAU25V8KpVPQIPo1cQr2jyX/XBFm8lO/TTU3JspNs+moFbJc06n53wE8Wrrv3tO4fVH5MugvKBr9oG3bMVZVo3pNfFqusJxBMQmUs2gwis/VdwsQl6R28Apd8vUI9Upq7yQC+t8R1HzYUcYTC/q6YNiSeUV0cJLTyngEPxRzZeqepgtzZYqUA+FxW5fuIuj7qMY6mUHNBrgv7tIfMBuXHA6PPBObMUtqYlR7fLC1D3u0+qllWhhOcOy7AS0G8EbXzmdzi+BnYdEftcBDMZn8AcUXw9Pza898S3OwFwlUylOpBKwECIT5AXiCI25CwoPt6aKKSWh4kWYo5wPUY8Bk572jnN3+3veb++Aigim19K84+sFZDfWR2frdl66qOFreGy9BI2GFaUZq/emsiUWhkW8d+680+njoMA6X176rKcTpimfXroL7L5ALQC3vDLDw8ALmnkGBb4xTaUAPAVBSnOdagzyn36Q3SymZgM8VMSPnb7w7ykww/p/974S8rb1pL/o7AGzawGaQ+cCRd15MGqZqsxaoRIPa8vXcfUSJG2KOADTJ7e1OFpV1Mrb94nPCT0z9QgklW0qgLTug2BjyfeRwwPN4ZX45rlUdaoXfoLWVhguTdTmoZX0aZ2BnSBUsYjMPQmHnX8Bb77fs8cLSmvGCfIvJyq4rVsYNs+g63ltpTaM65+iWi5SDP1TZRsPis+9X3U5w13/AWrz+aMeILPO/v6ed7wACzcOj3MRVkjvoJPGJpDZ0GYOqaN56dJNSZY1iAypkTJQC7TbfOQGCDk8vj/Bv/MP7797d/9z8MK5sAIm19fBxbVFaOVRmw/dhrQms0Edycsfjenx1/6QdHrON4DGxSqL5JPQckRvgxQs7On+897ddIdvAVofAasBqah3IYOaD5o7zQd5uV0uEQZHuiIsL8dxLuGkGeBFkdSqsoMCBRC8q6vb5+zyOH272YHDAaQIaIU9cHrdVPrPyMpHaK26dICXVL8fUlSnpeS5yEnhB+qn8uoub5QpCt4b3bAwGu5eUC6ZD4fDjm6n89YKCDWoVVVcqAowoFUN9zvUoKuBjP7Crjd6vLZE0cS/om556YVqIcgL0icej9Phuw2/Ptj10UeOOWFRmQtBdQskEhevqXyojGHvSpHbR1L3kmAAd5STjl5xrAytLjC1FRlcmLv9scd5a75rgRI+dgBxhdcWuiEx974LY1qtIQUXJXIumff2cYcyqYheVVQIyH0htxuogGv//UmjAK+mnhIZ30B/DPnlxdtA69xra2veubVba/OL1BKw8QKr7vkJQL/PaypGNSAkHT3XubMt9/LKMpQavy8qVge3rG5FVbviAh+cWeSpBce8Y4HnF9SZ5q8/AgmF8uotwQC9i50PQmwUmQspE1/fs5mJ31G/zOPrCl+ghLWurjVFUWr17cWKFoaaWSd1EtxRPJ8DRdZQ4lHWewV390Rbt1R9X1LkuqT4GGF590RTZF6o67iONsO557tBZEHFqtV2hx1Prh6aycKVwO52OtSrBUYD13ofrCvYhPSuXYoqjf09YpZEcutOw7X89HZgbyt4Ev0vr3YbfxowL6WUdu/ToGKvaw3b8+PW5PKVWm16ura6tRGw7m19zCSRTXPT+Ha6iZhPBNprkF5U1s7cSTZu3czEEwmrNbH/OXCJdSRmnsZ5bqDGbFEzIvVAhKeVgEjYOOW0Y+u2er3WRUTagH1Rr1tdfi2oxKjV5AlnKiQs0+rVeGkZsYtDnSY8fVFluBU4hlkiuapcG6Q1h7saYcRuopiaAu0uR3ZfSVoPbZGOW9m68edo3BsTOEPOBKqPMra7IJuqbSetwF4gdhlgP6yWXbvPDzYbFZ6KiDEnv/F1TxahG3xSsPZ0+Sbb28ve3L5S24tOOHoM+wkjhm2tlKLqixg9duJ2W5FuYom5Zhi3ZZR3qcMVBuix49SM52iMzrgBRu5BDMVCin4J6SP3evFwT9iZEsDjoWvlpWZ4d7M7SGEsLUVUK+X2SgMXAVnD9p3pXt6hEcG97MXbN0g3YNjQXYLGb8kW980td0SWZW/Q8BOWCOzxjRA512s/jFZDBSft1zMGhJ6bJkoxog/8Mv4IjF14JY6LyoS+j/RBDm5C+kH8ZAA3mW8kf+KBDMKOE0r7eBAx4fwXzp/mg33GzjNTzklBoVMfxo2Bh2HmwRvRgZ7+3xqDflIHVBwJvs8VK9iMQG7STF4Qscu29wzAZdMen16H/J0BxGw/EY/bDmGpjJ2Wfch8WhT1PXaB2Z6bzQkiMmTHzKtsqjncxVIBL7HcM7MZqZjM4aRle2HyKV+7cF3GKbCyKWcDHok+jJpo+9FsNg3w7mDj1SJGQ4GEz4nlXppNpgHP8fkw+4dmk9mD8AIjryGz2exCxBkj2r4zm04dS4W/YrTztgKZR/adBv9PQ3actF61iN14lsMaRdlemE1IRRqf64KwF0g8M+J0PC9jjuZbxC//iDv7sg+1QtgbeoafVwsky2IBe7KcI9QBOBGhb3Dnyi0xv/gP8Rejyq2QLb/EGWkg7JBvjR4BjHG8irJZR5g3gPsGa2EDIWd6jY3HW9ZoFV7PC3gDQxVlk89md+GOn+q8zJ1f0Q+NofWezeQywK+G9IeAnTfXLX+7Y4y87DtEl78cghFdL4SCudVe/M0hBSanyxjroPthclXUKHG9VzbpCTcqsGeTKuyF/0qzYS+Yuw5AwNyhrNP6q8FP3zgNPMZ6fCOvH8ylBQSGvVeOUDZbXpwBdt5usxcwnBR9Fjz73gBaO6+GzF4W9Qp/ngzrUKYXRA0wG/YWaA89x16FsttyP5nNyj/5LXZaO5MvTRcXh70CYL9sblSogMMurpz5z9HjxVd4xWXP2VuhJP9NGacptOfKhclvygXz5YU1QbHvxOCzKHA8j+KMkLEG8i0wrxQ8x1o1bAVXrAArLVt5qDVa/67vcMYZuefe1lhA6b1swymuQiv4YggZa1soZ8Je1GPA1WvXdgj46wy8WmOZhoIXtlyunMvlCj98P1QolwuFHfAv7cppb7wR9h9aoY+s4MPvX0Yl16QLnTUnywIfkWKxF0Mak0xbYWiobMupjt32ymw2ezi65cZPlm2nq6Q99xwonvTqpVJ6zF2Okh27HnA/Fgrlk/XRXvi2fmACND+5SfNDXS3g/dJzMOPqHWd7bkeJ+utTyr6ztHvts8u2ltmpoQVulxT9AZoRe26ozy8V4IvCUEGZfY2Vwch3r1rHFmpE34+F8uVJOGy5kLscC1HCACRm++n/HZODcNf3HgdfojkkDNmAUTc/FcEOb6EF9oEageCrF/p88P8Btl/ldXAd/QYAAAAASUVORK5CYII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579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Moderated Caucuses Module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752600"/>
            <a:ext cx="8153400" cy="4800600"/>
          </a:xfrm>
        </p:spPr>
        <p:txBody>
          <a:bodyPr>
            <a:normAutofit/>
          </a:bodyPr>
          <a:lstStyle/>
          <a:p>
            <a:pPr lvl="0"/>
            <a:r>
              <a:rPr lang="en-US" sz="3200" dirty="0" smtClean="0"/>
              <a:t>Things to Note</a:t>
            </a:r>
          </a:p>
          <a:p>
            <a:pPr lvl="2"/>
            <a:r>
              <a:rPr lang="en-US" dirty="0"/>
              <a:t>Formulate a MC topic that </a:t>
            </a:r>
            <a:r>
              <a:rPr lang="en-US" dirty="0" smtClean="0"/>
              <a:t>is: </a:t>
            </a:r>
          </a:p>
          <a:p>
            <a:pPr lvl="3"/>
            <a:r>
              <a:rPr lang="en-US" dirty="0"/>
              <a:t>M</a:t>
            </a:r>
            <a:r>
              <a:rPr lang="en-US" dirty="0" smtClean="0"/>
              <a:t>ore </a:t>
            </a:r>
            <a:r>
              <a:rPr lang="en-US" dirty="0"/>
              <a:t>specific than overall </a:t>
            </a:r>
            <a:r>
              <a:rPr lang="en-US" dirty="0" smtClean="0"/>
              <a:t>topic</a:t>
            </a:r>
          </a:p>
          <a:p>
            <a:pPr lvl="3"/>
            <a:r>
              <a:rPr lang="en-US" dirty="0" smtClean="0"/>
              <a:t>That frames </a:t>
            </a:r>
            <a:r>
              <a:rPr lang="en-US" dirty="0"/>
              <a:t>the topic in a way that is favorable for your country’s point of view or </a:t>
            </a:r>
            <a:r>
              <a:rPr lang="en-US" dirty="0" smtClean="0"/>
              <a:t>interests</a:t>
            </a:r>
          </a:p>
          <a:p>
            <a:pPr lvl="2"/>
            <a:r>
              <a:rPr lang="en-US" dirty="0" smtClean="0"/>
              <a:t>Have the 3 elements ready to state – total time, speaker’s time, topic</a:t>
            </a:r>
          </a:p>
          <a:p>
            <a:pPr marL="0" lvl="0" indent="0">
              <a:buNone/>
            </a:pPr>
            <a:endParaRPr lang="en-US" sz="600" dirty="0"/>
          </a:p>
          <a:p>
            <a:pPr lvl="0"/>
            <a:r>
              <a:rPr lang="en-US" sz="3200" dirty="0" smtClean="0"/>
              <a:t>Activity</a:t>
            </a:r>
            <a:r>
              <a:rPr lang="en-US" sz="3200" dirty="0"/>
              <a:t>: </a:t>
            </a:r>
            <a:endParaRPr lang="en-US" sz="3200" dirty="0" smtClean="0"/>
          </a:p>
          <a:p>
            <a:pPr lvl="2"/>
            <a:r>
              <a:rPr lang="en-US" dirty="0" smtClean="0"/>
              <a:t>Students make moderated caucus motions</a:t>
            </a:r>
          </a:p>
          <a:p>
            <a:pPr lvl="2"/>
            <a:r>
              <a:rPr lang="en-US" dirty="0" smtClean="0"/>
              <a:t>Students conduct a moderated caucus</a:t>
            </a:r>
          </a:p>
          <a:p>
            <a:pPr lvl="2"/>
            <a:endParaRPr lang="en-US" dirty="0"/>
          </a:p>
        </p:txBody>
      </p:sp>
      <p:sp>
        <p:nvSpPr>
          <p:cNvPr id="4" name="AutoShape 4" descr="data:image/png;base64,iVBORw0KGgoAAAANSUhEUgAAANcAAADqCAMAAAAGRyD0AAAB4FBMVEX////OESYAOKgAAADLAAD77+9AWrMANKckYsHMACf/zwDKACgAOasAXgClpaX/1QD4+PgATwChoaHx8fHp6ekAUwDQ0NAASgAcYMTf39/EAADd3d26urrl5eUAWQDS0tKYmJiQkJCysrLOABhccJsARgDOABHAAADFxcXtqhSGhoYAPwAAUby0AADSBCGTk5Pebh4AV751dXUALahRUVHwsxEAAHkAAG9cXFzzvg/kiRoAKKWlAADnlRjhexw5OTmFAACdZ2rroBb1xA1vc4UAAFkANgDbYh8AaADR29EfHx//3ADSMCQAAIvLiY3ax8iPqI+GISl7MTYjIyPigRuAlYBYgViywLKesJ6nsKfX39e8Mz29UVh1lnUkZyTKm57SsrRdc11Da0PbzMw4cDi8JzM2YTa8QkoyXqjGpzqqllfa4vLnjACUq9vYRwC1xeaZi2Gzlz0AEwDWRSKVjHA/TT85YTnHf4N3ltPfthdNeckbUhonTCdKYkpRflHIgIXDZ20AIQBPVnIADVgIIFs9SXgAH4wALo8AIW1WXHYhNHEAFXl2eo4KJmxMVn4AAF6ATVCYgoOEABKNVFiDY2R7HSRfAACeenxSJCeZiIlzAABNZ5pncGeLpNhPe8knQSeCAl+UAAATQElEQVR4nN1di1/b1tmWK29GyBay5Qu25ZtcbNmAMRgbbIOhhMZNQgJJuIVAcBooaZtLN9aSJVvD0pY1aZquyfbl69Zs/+p3zpEM5i6LoyN/e36/gkNl+zx63/NezzmiqDMjGH0L8IEC+PvNmzfXrl29+vq1fPYPNwm8+Ha8NxGPZ46AJdP7d7PHpwtB15vxQDxjOR7xcdHsQTYJXvz59UjiJE4ImeTfBLOHqh3+UwXVwGzcZfZwNYCPSD9fG9cgqAYErgXNHvZJcMuut1ehkWiGkyKykV/MHvzRAEJ6Mz4S0EFJRaLVTH5Idn2gT0gHRNb79xaxH/yZhbQf8XHObEoQ/zNydiEdQCvYD8mKlZKCFrAfb/CKqo7EP8wVmTBiCC0osqiZvLiEQbzALDMzsLpmjBoiZMZN08WQUWqIEDDNR0eNU0OAXr9ZvK4aqIaAl9ckWsFeI2lZ4h+YxOuXuKG8MtdM4vXaUDW0xN+aQ0tOGkrLknljDi+DxWXJmDO/fjbUyAMkTfFfXmONIcBIzAxeRmshwD958rQM10IgL458gGi8FgIkyTswAlpohqH/xXgttJgQcEQMzU/2EB8gy+sfJLQQESOaW6aJaCECydzSS0gLIcbJ0eLHSWkh5EXONXNGlEKPQy+5+SWRm13/vbzib4lVEYnyyvzvOKlavRggyMvyOjNCyNST5UVucYdMltc/b5ChZXi55iB6CU0wL2FeCUJ6GCGRUjZgmAwt4rxGomT6DwZX5Q+jl0x6SZxX/G9EeBnbzDsCI2RCKSKlqH28yMS+BneHDiNAZs2lsU3KI5Ak0rckPr0I1TgMXLJxDEaI+C+DVg4djySZOGqcMK0Mmdoo6WgehBtE3PLPpK08oXCDSCNlH8ZJhBt+4lY+SWRZrIu0lc+8JkGLvJVPREnQ4klbeUu8jwQvwjU2iF6JAK+3xK185qqbAC+SLSKVF4neOemSDQSJMpux617N42Xk8utjkCEQRRm2C+AkXleN50W081XnRaB4+AF5NbQkCISH41YTYPyKANn/GxNg/OJKU/bhuo0vHprCSzJcDYMRo7/hKBh/M83ZDj6sKezluAHdcjVpm3ssIoZcLi59krakQWao1x8IZp24EAm5IKc+6ljJReEPvbddNGHRdyO8MSntcrkpPyUfEJ0fuQIhre9zW2K3NOVKi1GZ49JyJKiIj5MjqqSEtK46vs7bYQxC3oh3YLiPT0dFea8AIolU80pFoswA4ZfSgxdphOvDMfEkcygdLN1HXH0xV1+fGGyipi+7CLRDxWFAZzjNid5IRBa59CD450DT7S8hGIw2cblkcN8wAkgNiAeq1m4J/DUdavaz/M2YA8nIOSZfp4ePuXHiGD3YrLKEmiHGG9aLCo7R6RP6C/5herjJ9kNz9jttjC4O0AN7w3ZP11afAqzW7uz90T9GN+d5m/RLfg6/IwvSdN3V8rVt1vrAGn+QT92LJ6yB9a3p+lUiPdaMyJoepozb4nN0Xb3vbCcT8c32SnEzW2UZC5NnLHFrcku1Gvwg3YS2NH/7MQfAA7QaeU7ftMIyOZNimVS1mKowmyUGljji1mU1kojR2u8pH21yHH688hqmFVPnXrYqZSEmxbApKC+mUmWUv1QC20ogIdLaR+uONWkLRJzmfphWIorVwNSlLKvyqk5k86MlNsUgXkw1VXzQq8wzbxPEKKnJlgWHL7QfUGktWxlmIpuCxJhsvpSJT01NZbL5PCTGnmPZImN9ii6Uae0Tp1nFErFFVC4azRxh/V5+lk2lZs+h6RRgl7e3trY3egOJOOQ5kS9W2ax1Wfly7cbjYOxyKnDVviI0iv3cvfEJMJ1Km4wlY+19Or07HHcNGEgLsCPsVL44Fb+J9CRGax2u1CwvNyaTSKOZ6u6dYvIsUyllLdaN6YPX1NYTlqlUhyUFSN9Efxkc0/jx0aYHJGJZYjZ8Hf7k2Uy+WpplR6uJ9UOsIGrJqSn2XJZhUnGkirzGyEPW0emUmo6wD8NLow/ZiFvYiUo2Pxu4csyFPLAqRXaqWM0ntuC/RW2aGNGTP2No0ytauGoFNo8tjTJJJCzB7fWHBHXc/JJ66aq1CowjW6pa0UVj2tbU64n4zl5flmj40x/YPDfFMJtTSXh3Q8KNubkbc3VDtuiYUS+uBYCi5osWSy+0HX5ak0XWFclG9bypEYqHvVmZYPPVbAnSEqTg4u3uLl/Xk7kFyIyfCftmqAsL8LpaAKgiwzBxpInDg1q+wRReIhJX7cHoZrFSygfuULzbe/v2ky6Pz/nxnBreLy3OrKysrVGQ5Kp1lGU2K9kAnJR+Wsv81jVE/ozR1Bh6P5vPjlZns4lVkK3Ic0/Oe5we3/k/N+i42+PwzLgvXAAhyYNUR2Uim9nee/cpcOuLZPXV61SE0B2vWdnZDmZiEzgmb2Tuic/jdHaDET981Nbf//jRQwrq4i3fyoxnHrxKgkARRPhW+EZF2qdBZ6oonyHuiCLftTFaZS3F0UCQCt4AtJxhz1ci9bC/v7PzbltbZ38nZLayGHY41ih4E6rAfTNxFCjSWjyo3vCB10/sehT8CFmZ2WKJhaolzXV3QR0Uqcf9bYDTFy87wa/+f4OrAC3HLQFYxvUJdjafrybh+4e1lFq8UZ2jE/S2ZwRkqVcTDMPOVqxAXNKTbqfP96VAtUE+bT3nPoX02vofg2tvhR3z8yB4qCVKFZZNIR8mGamI4Dt1BlQyGtbGvXyWrWRvQnGdB+L6k0D9G9HqvNvR3tOGiD0C16145pZgUJTMsxWm8gAqopvWEiU1HdHXoVcTY9AB8cnsZjY/EV+l+Btf+nyebheYWwqbLzo6JhHDtp7PqZWZla+/9oAhbpcqRUvKsg4/gdYSGOi97bCLEdFTehuE92O6MpuqMgwwcCHxfLfH9x+K6lTQU2zv+LRHeQ00cQXMMCfQ+OlEqcqwTECof8JpOEvtLBjUYXbQ3V6dYKtZEB2CEPXXT7p9vl+pz3v+9T7EZEd7e7vy8l9AYIseh8MD3iBYmexoasJ6B7xOa4kRz5ZPeWNNWw9UMHx6L3WuOBHfhhXyLl/Yl6be9d/946UOAECrHf6+9Glb/0M4wRzzKysUNZLPgmAyUQNv5q5rGdnZ8imx2axFQF55OwOUyhIH6YnwpLvLA2w8sBo9nyFSCjr+0NPWCSzHhTXfIrQTG9CBMTA60eiZz5gAR6PNGZ4QyqA2SkyWGYWj9M51d3edD1KPoaEYqBPraH8fmBHAS7h1a+3CBaAU25V8KpVPQIPo1cQr2jyX/XBFm8lO/TTU3JspNs+moFbJc06n53wE8Wrrv3tO4fVH5MugvKBr9oG3bMVZVo3pNfFqusJxBMQmUs2gwis/VdwsQl6R28Apd8vUI9Upq7yQC+t8R1HzYUcYTC/q6YNiSeUV0cJLTyngEPxRzZeqepgtzZYqUA+FxW5fuIuj7qMY6mUHNBrgv7tIfMBuXHA6PPBObMUtqYlR7fLC1D3u0+qllWhhOcOy7AS0G8EbXzmdzi+BnYdEftcBDMZn8AcUXw9Pza898S3OwFwlUylOpBKwECIT5AXiCI25CwoPt6aKKSWh4kWYo5wPUY8Bk572jnN3+3veb++Aigim19K84+sFZDfWR2frdl66qOFreGy9BI2GFaUZq/emsiUWhkW8d+680+njoMA6X176rKcTpimfXroL7L5ALQC3vDLDw8ALmnkGBb4xTaUAPAVBSnOdagzyn36Q3SymZgM8VMSPnb7w7ykww/p/974S8rb1pL/o7AGzawGaQ+cCRd15MGqZqsxaoRIPa8vXcfUSJG2KOADTJ7e1OFpV1Mrb94nPCT0z9QgklW0qgLTug2BjyfeRwwPN4ZX45rlUdaoXfoLWVhguTdTmoZX0aZ2BnSBUsYjMPQmHnX8Bb77fs8cLSmvGCfIvJyq4rVsYNs+g63ltpTaM65+iWi5SDP1TZRsPis+9X3U5w13/AWrz+aMeILPO/v6ed7wACzcOj3MRVkjvoJPGJpDZ0GYOqaN56dJNSZY1iAypkTJQC7TbfOQGCDk8vj/Bv/MP7797d/9z8MK5sAIm19fBxbVFaOVRmw/dhrQms0Edycsfjenx1/6QdHrON4DGxSqL5JPQckRvgxQs7On+897ddIdvAVofAasBqah3IYOaD5o7zQd5uV0uEQZHuiIsL8dxLuGkGeBFkdSqsoMCBRC8q6vb5+zyOH272YHDAaQIaIU9cHrdVPrPyMpHaK26dICXVL8fUlSnpeS5yEnhB+qn8uoub5QpCt4b3bAwGu5eUC6ZD4fDjm6n89YKCDWoVVVcqAowoFUN9zvUoKuBjP7Crjd6vLZE0cS/om556YVqIcgL0icej9Phuw2/Ptj10UeOOWFRmQtBdQskEhevqXyojGHvSpHbR1L3kmAAd5STjl5xrAytLjC1FRlcmLv9scd5a75rgRI+dgBxhdcWuiEx974LY1qtIQUXJXIumff2cYcyqYheVVQIyH0htxuogGv//UmjAK+mnhIZ30B/DPnlxdtA69xra2veubVba/OL1BKw8QKr7vkJQL/PaypGNSAkHT3XubMt9/LKMpQavy8qVge3rG5FVbviAh+cWeSpBce8Y4HnF9SZ5q8/AgmF8uotwQC9i50PQmwUmQspE1/fs5mJ31G/zOPrCl+ghLWurjVFUWr17cWKFoaaWSd1EtxRPJ8DRdZQ4lHWewV390Rbt1R9X1LkuqT4GGF590RTZF6o67iONsO557tBZEHFqtV2hx1Prh6aycKVwO52OtSrBUYD13ofrCvYhPSuXYoqjf09YpZEcutOw7X89HZgbyt4Ev0vr3YbfxowL6WUdu/ToGKvaw3b8+PW5PKVWm16ura6tRGw7m19zCSRTXPT+Ha6iZhPBNprkF5U1s7cSTZu3czEEwmrNbH/OXCJdSRmnsZ5bqDGbFEzIvVAhKeVgEjYOOW0Y+u2er3WRUTagH1Rr1tdfi2oxKjV5AlnKiQs0+rVeGkZsYtDnSY8fVFluBU4hlkiuapcG6Q1h7saYcRuopiaAu0uR3ZfSVoPbZGOW9m68edo3BsTOEPOBKqPMra7IJuqbSetwF4gdhlgP6yWXbvPDzYbFZ6KiDEnv/F1TxahG3xSsPZ0+Sbb28ve3L5S24tOOHoM+wkjhm2tlKLqixg9duJ2W5FuYom5Zhi3ZZR3qcMVBuix49SM52iMzrgBRu5BDMVCin4J6SP3evFwT9iZEsDjoWvlpWZ4d7M7SGEsLUVUK+X2SgMXAVnD9p3pXt6hEcG97MXbN0g3YNjQXYLGb8kW980td0SWZW/Q8BOWCOzxjRA512s/jFZDBSft1zMGhJ6bJkoxog/8Mv4IjF14JY6LyoS+j/RBDm5C+kH8ZAA3mW8kf+KBDMKOE0r7eBAx4fwXzp/mg33GzjNTzklBoVMfxo2Bh2HmwRvRgZ7+3xqDflIHVBwJvs8VK9iMQG7STF4Qscu29wzAZdMen16H/J0BxGw/EY/bDmGpjJ2Wfch8WhT1PXaB2Z6bzQkiMmTHzKtsqjncxVIBL7HcM7MZqZjM4aRle2HyKV+7cF3GKbCyKWcDHok+jJpo+9FsNg3w7mDj1SJGQ4GEz4nlXppNpgHP8fkw+4dmk9mD8AIjryGz2exCxBkj2r4zm04dS4W/YrTztgKZR/adBv9PQ3actF61iN14lsMaRdlemE1IRRqf64KwF0g8M+J0PC9jjuZbxC//iDv7sg+1QtgbeoafVwsky2IBe7KcI9QBOBGhb3Dnyi0xv/gP8Rejyq2QLb/EGWkg7JBvjR4BjHG8irJZR5g3gPsGa2EDIWd6jY3HW9ZoFV7PC3gDQxVlk89md+GOn+q8zJ1f0Q+NofWezeQywK+G9IeAnTfXLX+7Y4y87DtEl78cghFdL4SCudVe/M0hBSanyxjroPthclXUKHG9VzbpCTcqsGeTKuyF/0qzYS+Yuw5AwNyhrNP6q8FP3zgNPMZ6fCOvH8ylBQSGvVeOUDZbXpwBdt5usxcwnBR9Fjz73gBaO6+GzF4W9Qp/ngzrUKYXRA0wG/YWaA89x16FsttyP5nNyj/5LXZaO5MvTRcXh70CYL9sblSogMMurpz5z9HjxVd4xWXP2VuhJP9NGacptOfKhclvygXz5YU1QbHvxOCzKHA8j+KMkLEG8i0wrxQ8x1o1bAVXrAArLVt5qDVa/67vcMYZuefe1lhA6b1swymuQiv4YggZa1soZ8Je1GPA1WvXdgj46wy8WmOZhoIXtlyunMvlCj98P1QolwuFHfAv7cppb7wR9h9aoY+s4MPvX0Yl16QLnTUnywIfkWKxF0Mak0xbYWiobMupjt32ymw2ezi65cZPlm2nq6Q99xwonvTqpVJ6zF2Okh27HnA/Fgrlk/XRXvi2fmACND+5SfNDXS3g/dJzMOPqHWd7bkeJ+utTyr6ztHvts8u2ltmpoQVulxT9AZoRe26ozy8V4IvCUEGZfY2Vwch3r1rHFmpE34+F8uVJOGy5kLscC1HCACRm++n/HZODcNf3HgdfojkkDNmAUTc/FcEOb6EF9oEageCrF/p88P8Btl/ldXAd/QY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data:image/png;base64,iVBORw0KGgoAAAANSUhEUgAAANcAAADqCAMAAAAGRyD0AAAB4FBMVEX////OESYAOKgAAADLAAD77+9AWrMANKckYsHMACf/zwDKACgAOasAXgClpaX/1QD4+PgATwChoaHx8fHp6ekAUwDQ0NAASgAcYMTf39/EAADd3d26urrl5eUAWQDS0tKYmJiQkJCysrLOABhccJsARgDOABHAAADFxcXtqhSGhoYAPwAAUby0AADSBCGTk5Pebh4AV751dXUALahRUVHwsxEAAHkAAG9cXFzzvg/kiRoAKKWlAADnlRjhexw5OTmFAACdZ2rroBb1xA1vc4UAAFkANgDbYh8AaADR29EfHx//3ADSMCQAAIvLiY3ax8iPqI+GISl7MTYjIyPigRuAlYBYgViywLKesJ6nsKfX39e8Mz29UVh1lnUkZyTKm57SsrRdc11Da0PbzMw4cDi8JzM2YTa8QkoyXqjGpzqqllfa4vLnjACUq9vYRwC1xeaZi2Gzlz0AEwDWRSKVjHA/TT85YTnHf4N3ltPfthdNeckbUhonTCdKYkpRflHIgIXDZ20AIQBPVnIADVgIIFs9SXgAH4wALo8AIW1WXHYhNHEAFXl2eo4KJmxMVn4AAF6ATVCYgoOEABKNVFiDY2R7HSRfAACeenxSJCeZiIlzAABNZ5pncGeLpNhPe8knQSeCAl+UAAATQElEQVR4nN1di1/b1tmWK29GyBay5Qu25ZtcbNmAMRgbbIOhhMZNQgJJuIVAcBooaZtLN9aSJVvD0pY1aZquyfbl69Zs/+p3zpEM5i6LoyN/e36/gkNl+zx63/NezzmiqDMjGH0L8IEC+PvNmzfXrl29+vq1fPYPNwm8+Ha8NxGPZ46AJdP7d7PHpwtB15vxQDxjOR7xcdHsQTYJXvz59UjiJE4ImeTfBLOHqh3+UwXVwGzcZfZwNYCPSD9fG9cgqAYErgXNHvZJcMuut1ehkWiGkyKykV/MHvzRAEJ6Mz4S0EFJRaLVTH5Idn2gT0gHRNb79xaxH/yZhbQf8XHObEoQ/zNydiEdQCvYD8mKlZKCFrAfb/CKqo7EP8wVmTBiCC0osqiZvLiEQbzALDMzsLpmjBoiZMZN08WQUWqIEDDNR0eNU0OAXr9ZvK4aqIaAl9ckWsFeI2lZ4h+YxOuXuKG8MtdM4vXaUDW0xN+aQ0tOGkrLknljDi+DxWXJmDO/fjbUyAMkTfFfXmONIcBIzAxeRmshwD958rQM10IgL458gGi8FgIkyTswAlpohqH/xXgttJgQcEQMzU/2EB8gy+sfJLQQESOaW6aJaCECydzSS0gLIcbJ0eLHSWkh5EXONXNGlEKPQy+5+SWRm13/vbzib4lVEYnyyvzvOKlavRggyMvyOjNCyNST5UVucYdMltc/b5ChZXi55iB6CU0wL2FeCUJ6GCGRUjZgmAwt4rxGomT6DwZX5Q+jl0x6SZxX/G9EeBnbzDsCI2RCKSKlqH28yMS+BneHDiNAZs2lsU3KI5Ak0rckPr0I1TgMXLJxDEaI+C+DVg4djySZOGqcMK0Mmdoo6WgehBtE3PLPpK08oXCDSCNlH8ZJhBt+4lY+SWRZrIu0lc+8JkGLvJVPREnQ4klbeUu8jwQvwjU2iF6JAK+3xK185qqbAC+SLSKVF4neOemSDQSJMpux617N42Xk8utjkCEQRRm2C+AkXleN50W081XnRaB4+AF5NbQkCISH41YTYPyKANn/GxNg/OJKU/bhuo0vHprCSzJcDYMRo7/hKBh/M83ZDj6sKezluAHdcjVpm3ssIoZcLi59krakQWao1x8IZp24EAm5IKc+6ljJReEPvbddNGHRdyO8MSntcrkpPyUfEJ0fuQIhre9zW2K3NOVKi1GZ49JyJKiIj5MjqqSEtK46vs7bYQxC3oh3YLiPT0dFea8AIolU80pFoswA4ZfSgxdphOvDMfEkcygdLN1HXH0xV1+fGGyipi+7CLRDxWFAZzjNid5IRBa59CD450DT7S8hGIw2cblkcN8wAkgNiAeq1m4J/DUdavaz/M2YA8nIOSZfp4ePuXHiGD3YrLKEmiHGG9aLCo7R6RP6C/5herjJ9kNz9jttjC4O0AN7w3ZP11afAqzW7uz90T9GN+d5m/RLfg6/IwvSdN3V8rVt1vrAGn+QT92LJ6yB9a3p+lUiPdaMyJoepozb4nN0Xb3vbCcT8c32SnEzW2UZC5NnLHFrcku1Gvwg3YS2NH/7MQfAA7QaeU7ftMIyOZNimVS1mKowmyUGljji1mU1kojR2u8pH21yHH688hqmFVPnXrYqZSEmxbApKC+mUmWUv1QC20ogIdLaR+uONWkLRJzmfphWIorVwNSlLKvyqk5k86MlNsUgXkw1VXzQq8wzbxPEKKnJlgWHL7QfUGktWxlmIpuCxJhsvpSJT01NZbL5PCTGnmPZImN9ii6Uae0Tp1nFErFFVC4azRxh/V5+lk2lZs+h6RRgl7e3trY3egOJOOQ5kS9W2ax1Wfly7cbjYOxyKnDVviI0iv3cvfEJMJ1Km4wlY+19Or07HHcNGEgLsCPsVL44Fb+J9CRGax2u1CwvNyaTSKOZ6u6dYvIsUyllLdaN6YPX1NYTlqlUhyUFSN9Efxkc0/jx0aYHJGJZYjZ8Hf7k2Uy+WpplR6uJ9UOsIGrJqSn2XJZhUnGkirzGyEPW0emUmo6wD8NLow/ZiFvYiUo2Pxu4csyFPLAqRXaqWM0ntuC/RW2aGNGTP2No0ytauGoFNo8tjTJJJCzB7fWHBHXc/JJ66aq1CowjW6pa0UVj2tbU64n4zl5flmj40x/YPDfFMJtTSXh3Q8KNubkbc3VDtuiYUS+uBYCi5osWSy+0HX5ak0XWFclG9bypEYqHvVmZYPPVbAnSEqTg4u3uLl/Xk7kFyIyfCftmqAsL8LpaAKgiwzBxpInDg1q+wRReIhJX7cHoZrFSygfuULzbe/v2ky6Pz/nxnBreLy3OrKysrVGQ5Kp1lGU2K9kAnJR+Wsv81jVE/ozR1Bh6P5vPjlZns4lVkK3Ic0/Oe5we3/k/N+i42+PwzLgvXAAhyYNUR2Uim9nee/cpcOuLZPXV61SE0B2vWdnZDmZiEzgmb2Tuic/jdHaDET981Nbf//jRQwrq4i3fyoxnHrxKgkARRPhW+EZF2qdBZ6oonyHuiCLftTFaZS3F0UCQCt4AtJxhz1ci9bC/v7PzbltbZ38nZLayGHY41ih4E6rAfTNxFCjSWjyo3vCB10/sehT8CFmZ2WKJhaolzXV3QR0Uqcf9bYDTFy87wa/+f4OrAC3HLQFYxvUJdjafrybh+4e1lFq8UZ2jE/S2ZwRkqVcTDMPOVqxAXNKTbqfP96VAtUE+bT3nPoX02vofg2tvhR3z8yB4qCVKFZZNIR8mGamI4Dt1BlQyGtbGvXyWrWRvQnGdB+L6k0D9G9HqvNvR3tOGiD0C16145pZgUJTMsxWm8gAqopvWEiU1HdHXoVcTY9AB8cnsZjY/EV+l+Btf+nyebheYWwqbLzo6JhHDtp7PqZWZla+/9oAhbpcqRUvKsg4/gdYSGOi97bCLEdFTehuE92O6MpuqMgwwcCHxfLfH9x+K6lTQU2zv+LRHeQ00cQXMMCfQ+OlEqcqwTECof8JpOEvtLBjUYXbQ3V6dYKtZEB2CEPXXT7p9vl+pz3v+9T7EZEd7e7vy8l9AYIseh8MD3iBYmexoasJ6B7xOa4kRz5ZPeWNNWw9UMHx6L3WuOBHfhhXyLl/Yl6be9d/946UOAECrHf6+9Glb/0M4wRzzKysUNZLPgmAyUQNv5q5rGdnZ8imx2axFQF55OwOUyhIH6YnwpLvLA2w8sBo9nyFSCjr+0NPWCSzHhTXfIrQTG9CBMTA60eiZz5gAR6PNGZ4QyqA2SkyWGYWj9M51d3edD1KPoaEYqBPraH8fmBHAS7h1a+3CBaAU25V8KpVPQIPo1cQr2jyX/XBFm8lO/TTU3JspNs+moFbJc06n53wE8Wrrv3tO4fVH5MugvKBr9oG3bMVZVo3pNfFqusJxBMQmUs2gwis/VdwsQl6R28Apd8vUI9Upq7yQC+t8R1HzYUcYTC/q6YNiSeUV0cJLTyngEPxRzZeqepgtzZYqUA+FxW5fuIuj7qMY6mUHNBrgv7tIfMBuXHA6PPBObMUtqYlR7fLC1D3u0+qllWhhOcOy7AS0G8EbXzmdzi+BnYdEftcBDMZn8AcUXw9Pza898S3OwFwlUylOpBKwECIT5AXiCI25CwoPt6aKKSWh4kWYo5wPUY8Bk572jnN3+3veb++Aigim19K84+sFZDfWR2frdl66qOFreGy9BI2GFaUZq/emsiUWhkW8d+680+njoMA6X176rKcTpimfXroL7L5ALQC3vDLDw8ALmnkGBb4xTaUAPAVBSnOdagzyn36Q3SymZgM8VMSPnb7w7ykww/p/974S8rb1pL/o7AGzawGaQ+cCRd15MGqZqsxaoRIPa8vXcfUSJG2KOADTJ7e1OFpV1Mrb94nPCT0z9QgklW0qgLTug2BjyfeRwwPN4ZX45rlUdaoXfoLWVhguTdTmoZX0aZ2BnSBUsYjMPQmHnX8Bb77fs8cLSmvGCfIvJyq4rVsYNs+g63ltpTaM65+iWi5SDP1TZRsPis+9X3U5w13/AWrz+aMeILPO/v6ed7wACzcOj3MRVkjvoJPGJpDZ0GYOqaN56dJNSZY1iAypkTJQC7TbfOQGCDk8vj/Bv/MP7797d/9z8MK5sAIm19fBxbVFaOVRmw/dhrQms0Edycsfjenx1/6QdHrON4DGxSqL5JPQckRvgxQs7On+897ddIdvAVofAasBqah3IYOaD5o7zQd5uV0uEQZHuiIsL8dxLuGkGeBFkdSqsoMCBRC8q6vb5+zyOH272YHDAaQIaIU9cHrdVPrPyMpHaK26dICXVL8fUlSnpeS5yEnhB+qn8uoub5QpCt4b3bAwGu5eUC6ZD4fDjm6n89YKCDWoVVVcqAowoFUN9zvUoKuBjP7Crjd6vLZE0cS/om556YVqIcgL0icej9Phuw2/Ptj10UeOOWFRmQtBdQskEhevqXyojGHvSpHbR1L3kmAAd5STjl5xrAytLjC1FRlcmLv9scd5a75rgRI+dgBxhdcWuiEx974LY1qtIQUXJXIumff2cYcyqYheVVQIyH0htxuogGv//UmjAK+mnhIZ30B/DPnlxdtA69xra2veubVba/OL1BKw8QKr7vkJQL/PaypGNSAkHT3XubMt9/LKMpQavy8qVge3rG5FVbviAh+cWeSpBce8Y4HnF9SZ5q8/AgmF8uotwQC9i50PQmwUmQspE1/fs5mJ31G/zOPrCl+ghLWurjVFUWr17cWKFoaaWSd1EtxRPJ8DRdZQ4lHWewV390Rbt1R9X1LkuqT4GGF590RTZF6o67iONsO557tBZEHFqtV2hx1Prh6aycKVwO52OtSrBUYD13ofrCvYhPSuXYoqjf09YpZEcutOw7X89HZgbyt4Ev0vr3YbfxowL6WUdu/ToGKvaw3b8+PW5PKVWm16ura6tRGw7m19zCSRTXPT+Ha6iZhPBNprkF5U1s7cSTZu3czEEwmrNbH/OXCJdSRmnsZ5bqDGbFEzIvVAhKeVgEjYOOW0Y+u2er3WRUTagH1Rr1tdfi2oxKjV5AlnKiQs0+rVeGkZsYtDnSY8fVFluBU4hlkiuapcG6Q1h7saYcRuopiaAu0uR3ZfSVoPbZGOW9m68edo3BsTOEPOBKqPMra7IJuqbSetwF4gdhlgP6yWXbvPDzYbFZ6KiDEnv/F1TxahG3xSsPZ0+Sbb28ve3L5S24tOOHoM+wkjhm2tlKLqixg9duJ2W5FuYom5Zhi3ZZR3qcMVBuix49SM52iMzrgBRu5BDMVCin4J6SP3evFwT9iZEsDjoWvlpWZ4d7M7SGEsLUVUK+X2SgMXAVnD9p3pXt6hEcG97MXbN0g3YNjQXYLGb8kW980td0SWZW/Q8BOWCOzxjRA512s/jFZDBSft1zMGhJ6bJkoxog/8Mv4IjF14JY6LyoS+j/RBDm5C+kH8ZAA3mW8kf+KBDMKOE0r7eBAx4fwXzp/mg33GzjNTzklBoVMfxo2Bh2HmwRvRgZ7+3xqDflIHVBwJvs8VK9iMQG7STF4Qscu29wzAZdMen16H/J0BxGw/EY/bDmGpjJ2Wfch8WhT1PXaB2Z6bzQkiMmTHzKtsqjncxVIBL7HcM7MZqZjM4aRle2HyKV+7cF3GKbCyKWcDHok+jJpo+9FsNg3w7mDj1SJGQ4GEz4nlXppNpgHP8fkw+4dmk9mD8AIjryGz2exCxBkj2r4zm04dS4W/YrTztgKZR/adBv9PQ3actF61iN14lsMaRdlemE1IRRqf64KwF0g8M+J0PC9jjuZbxC//iDv7sg+1QtgbeoafVwsky2IBe7KcI9QBOBGhb3Dnyi0xv/gP8Rejyq2QLb/EGWkg7JBvjR4BjHG8irJZR5g3gPsGa2EDIWd6jY3HW9ZoFV7PC3gDQxVlk89md+GOn+q8zJ1f0Q+NofWezeQywK+G9IeAnTfXLX+7Y4y87DtEl78cghFdL4SCudVe/M0hBSanyxjroPthclXUKHG9VzbpCTcqsGeTKuyF/0qzYS+Yuw5AwNyhrNP6q8FP3zgNPMZ6fCOvH8ylBQSGvVeOUDZbXpwBdt5usxcwnBR9Fjz73gBaO6+GzF4W9Qp/ngzrUKYXRA0wG/YWaA89x16FsttyP5nNyj/5LXZaO5MvTRcXh70CYL9sblSogMMurpz5z9HjxVd4xWXP2VuhJP9NGacptOfKhclvygXz5YU1QbHvxOCzKHA8j+KMkLEG8i0wrxQ8x1o1bAVXrAArLVt5qDVa/67vcMYZuefe1lhA6b1swymuQiv4YggZa1soZ8Je1GPA1WvXdgj46wy8WmOZhoIXtlyunMvlCj98P1QolwuFHfAv7cppb7wR9h9aoY+s4MPvX0Yl16QLnTUnywIfkWKxF0Mak0xbYWiobMupjt32ymw2ezi65cZPlm2nq6Q99xwonvTqpVJ6zF2Okh27HnA/Fgrlk/XRXvi2fmACND+5SfNDXS3g/dJzMOPqHWd7bkeJ+utTyr6ztHvts8u2ltmpoQVulxT9AZoRe26ozy8V4IvCUEGZfY2Vwch3r1rHFmpE34+F8uVJOGy5kLscC1HCACRm++n/HZODcNf3HgdfojkkDNmAUTc/FcEOb6EF9oEageCrF/p88P8Btl/ldXAd/QYAAAAASUVORK5CYII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2775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Working Paper Module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921205"/>
            <a:ext cx="8153400" cy="4631995"/>
          </a:xfrm>
        </p:spPr>
        <p:txBody>
          <a:bodyPr>
            <a:normAutofit fontScale="92500"/>
          </a:bodyPr>
          <a:lstStyle/>
          <a:p>
            <a:r>
              <a:rPr lang="en-US" sz="3100" dirty="0" smtClean="0"/>
              <a:t>What is a working paper?</a:t>
            </a:r>
          </a:p>
          <a:p>
            <a:pPr lvl="2"/>
            <a:r>
              <a:rPr lang="en-US" sz="2400" dirty="0" smtClean="0"/>
              <a:t>Document written by delegates that addresses the topic</a:t>
            </a:r>
          </a:p>
          <a:p>
            <a:pPr lvl="2"/>
            <a:r>
              <a:rPr lang="en-US" sz="2400" dirty="0" smtClean="0"/>
              <a:t>The goal of a working paper is for it to be accepted as a draft resolution and ultimately adopted by the Committee</a:t>
            </a:r>
            <a:endParaRPr lang="en-US" sz="2000" dirty="0"/>
          </a:p>
          <a:p>
            <a:endParaRPr lang="en-US" dirty="0"/>
          </a:p>
          <a:p>
            <a:r>
              <a:rPr lang="en-US" dirty="0" smtClean="0"/>
              <a:t>What is a working paper composed of?</a:t>
            </a:r>
          </a:p>
          <a:p>
            <a:pPr lvl="2"/>
            <a:r>
              <a:rPr lang="en-US" dirty="0" err="1" smtClean="0"/>
              <a:t>Preambular</a:t>
            </a:r>
            <a:r>
              <a:rPr lang="en-US" dirty="0" smtClean="0"/>
              <a:t> clauses – statement of the problem, issue, or situation.</a:t>
            </a:r>
          </a:p>
          <a:p>
            <a:pPr lvl="2"/>
            <a:r>
              <a:rPr lang="en-US" dirty="0" smtClean="0"/>
              <a:t>Operative clauses – that which is proposed to address the problem, issue, situation stated in </a:t>
            </a:r>
            <a:r>
              <a:rPr lang="en-US" dirty="0" err="1" smtClean="0"/>
              <a:t>preambular</a:t>
            </a:r>
            <a:r>
              <a:rPr lang="en-US" dirty="0" smtClean="0"/>
              <a:t> clause.</a:t>
            </a:r>
          </a:p>
          <a:p>
            <a:pPr lvl="2"/>
            <a:r>
              <a:rPr lang="en-US" dirty="0" smtClean="0"/>
              <a:t>Matching format – each </a:t>
            </a:r>
            <a:r>
              <a:rPr lang="en-US" dirty="0" err="1" smtClean="0"/>
              <a:t>preamb</a:t>
            </a:r>
            <a:r>
              <a:rPr lang="en-US" dirty="0" smtClean="0"/>
              <a:t> matches with an operative clause.</a:t>
            </a:r>
            <a:endParaRPr lang="en-US" dirty="0"/>
          </a:p>
          <a:p>
            <a:pPr marL="365760" lvl="1" indent="0">
              <a:buNone/>
            </a:pPr>
            <a:endParaRPr lang="en-US" sz="2800" dirty="0" smtClean="0"/>
          </a:p>
        </p:txBody>
      </p:sp>
      <p:sp>
        <p:nvSpPr>
          <p:cNvPr id="4" name="AutoShape 4" descr="data:image/png;base64,iVBORw0KGgoAAAANSUhEUgAAANcAAADqCAMAAAAGRyD0AAAB4FBMVEX////OESYAOKgAAADLAAD77+9AWrMANKckYsHMACf/zwDKACgAOasAXgClpaX/1QD4+PgATwChoaHx8fHp6ekAUwDQ0NAASgAcYMTf39/EAADd3d26urrl5eUAWQDS0tKYmJiQkJCysrLOABhccJsARgDOABHAAADFxcXtqhSGhoYAPwAAUby0AADSBCGTk5Pebh4AV751dXUALahRUVHwsxEAAHkAAG9cXFzzvg/kiRoAKKWlAADnlRjhexw5OTmFAACdZ2rroBb1xA1vc4UAAFkANgDbYh8AaADR29EfHx//3ADSMCQAAIvLiY3ax8iPqI+GISl7MTYjIyPigRuAlYBYgViywLKesJ6nsKfX39e8Mz29UVh1lnUkZyTKm57SsrRdc11Da0PbzMw4cDi8JzM2YTa8QkoyXqjGpzqqllfa4vLnjACUq9vYRwC1xeaZi2Gzlz0AEwDWRSKVjHA/TT85YTnHf4N3ltPfthdNeckbUhonTCdKYkpRflHIgIXDZ20AIQBPVnIADVgIIFs9SXgAH4wALo8AIW1WXHYhNHEAFXl2eo4KJmxMVn4AAF6ATVCYgoOEABKNVFiDY2R7HSRfAACeenxSJCeZiIlzAABNZ5pncGeLpNhPe8knQSeCAl+UAAATQElEQVR4nN1di1/b1tmWK29GyBay5Qu25ZtcbNmAMRgbbIOhhMZNQgJJuIVAcBooaZtLN9aSJVvD0pY1aZquyfbl69Zs/+p3zpEM5i6LoyN/e36/gkNl+zx63/NezzmiqDMjGH0L8IEC+PvNmzfXrl29+vq1fPYPNwm8+Ha8NxGPZ46AJdP7d7PHpwtB15vxQDxjOR7xcdHsQTYJXvz59UjiJE4ImeTfBLOHqh3+UwXVwGzcZfZwNYCPSD9fG9cgqAYErgXNHvZJcMuut1ehkWiGkyKykV/MHvzRAEJ6Mz4S0EFJRaLVTH5Idn2gT0gHRNb79xaxH/yZhbQf8XHObEoQ/zNydiEdQCvYD8mKlZKCFrAfb/CKqo7EP8wVmTBiCC0osqiZvLiEQbzALDMzsLpmjBoiZMZN08WQUWqIEDDNR0eNU0OAXr9ZvK4aqIaAl9ckWsFeI2lZ4h+YxOuXuKG8MtdM4vXaUDW0xN+aQ0tOGkrLknljDi+DxWXJmDO/fjbUyAMkTfFfXmONIcBIzAxeRmshwD958rQM10IgL458gGi8FgIkyTswAlpohqH/xXgttJgQcEQMzU/2EB8gy+sfJLQQESOaW6aJaCECydzSS0gLIcbJ0eLHSWkh5EXONXNGlEKPQy+5+SWRm13/vbzib4lVEYnyyvzvOKlavRggyMvyOjNCyNST5UVucYdMltc/b5ChZXi55iB6CU0wL2FeCUJ6GCGRUjZgmAwt4rxGomT6DwZX5Q+jl0x6SZxX/G9EeBnbzDsCI2RCKSKlqH28yMS+BneHDiNAZs2lsU3KI5Ak0rckPr0I1TgMXLJxDEaI+C+DVg4djySZOGqcMK0Mmdoo6WgehBtE3PLPpK08oXCDSCNlH8ZJhBt+4lY+SWRZrIu0lc+8JkGLvJVPREnQ4klbeUu8jwQvwjU2iF6JAK+3xK185qqbAC+SLSKVF4neOemSDQSJMpux617N42Xk8utjkCEQRRm2C+AkXleN50W081XnRaB4+AF5NbQkCISH41YTYPyKANn/GxNg/OJKU/bhuo0vHprCSzJcDYMRo7/hKBh/M83ZDj6sKezluAHdcjVpm3ssIoZcLi59krakQWao1x8IZp24EAm5IKc+6ljJReEPvbddNGHRdyO8MSntcrkpPyUfEJ0fuQIhre9zW2K3NOVKi1GZ49JyJKiIj5MjqqSEtK46vs7bYQxC3oh3YLiPT0dFea8AIolU80pFoswA4ZfSgxdphOvDMfEkcygdLN1HXH0xV1+fGGyipi+7CLRDxWFAZzjNid5IRBa59CD450DT7S8hGIw2cblkcN8wAkgNiAeq1m4J/DUdavaz/M2YA8nIOSZfp4ePuXHiGD3YrLKEmiHGG9aLCo7R6RP6C/5herjJ9kNz9jttjC4O0AN7w3ZP11afAqzW7uz90T9GN+d5m/RLfg6/IwvSdN3V8rVt1vrAGn+QT92LJ6yB9a3p+lUiPdaMyJoepozb4nN0Xb3vbCcT8c32SnEzW2UZC5NnLHFrcku1Gvwg3YS2NH/7MQfAA7QaeU7ftMIyOZNimVS1mKowmyUGljji1mU1kojR2u8pH21yHH688hqmFVPnXrYqZSEmxbApKC+mUmWUv1QC20ogIdLaR+uONWkLRJzmfphWIorVwNSlLKvyqk5k86MlNsUgXkw1VXzQq8wzbxPEKKnJlgWHL7QfUGktWxlmIpuCxJhsvpSJT01NZbL5PCTGnmPZImN9ii6Uae0Tp1nFErFFVC4azRxh/V5+lk2lZs+h6RRgl7e3trY3egOJOOQ5kS9W2ax1Wfly7cbjYOxyKnDVviI0iv3cvfEJMJ1Km4wlY+19Or07HHcNGEgLsCPsVL44Fb+J9CRGax2u1CwvNyaTSKOZ6u6dYvIsUyllLdaN6YPX1NYTlqlUhyUFSN9Efxkc0/jx0aYHJGJZYjZ8Hf7k2Uy+WpplR6uJ9UOsIGrJqSn2XJZhUnGkirzGyEPW0emUmo6wD8NLow/ZiFvYiUo2Pxu4csyFPLAqRXaqWM0ntuC/RW2aGNGTP2No0ytauGoFNo8tjTJJJCzB7fWHBHXc/JJ66aq1CowjW6pa0UVj2tbU64n4zl5flmj40x/YPDfFMJtTSXh3Q8KNubkbc3VDtuiYUS+uBYCi5osWSy+0HX5ak0XWFclG9bypEYqHvVmZYPPVbAnSEqTg4u3uLl/Xk7kFyIyfCftmqAsL8LpaAKgiwzBxpInDg1q+wRReIhJX7cHoZrFSygfuULzbe/v2ky6Pz/nxnBreLy3OrKysrVGQ5Kp1lGU2K9kAnJR+Wsv81jVE/ozR1Bh6P5vPjlZns4lVkK3Ic0/Oe5we3/k/N+i42+PwzLgvXAAhyYNUR2Uim9nee/cpcOuLZPXV61SE0B2vWdnZDmZiEzgmb2Tuic/jdHaDET981Nbf//jRQwrq4i3fyoxnHrxKgkARRPhW+EZF2qdBZ6oonyHuiCLftTFaZS3F0UCQCt4AtJxhz1ci9bC/v7PzbltbZ38nZLayGHY41ih4E6rAfTNxFCjSWjyo3vCB10/sehT8CFmZ2WKJhaolzXV3QR0Uqcf9bYDTFy87wa/+f4OrAC3HLQFYxvUJdjafrybh+4e1lFq8UZ2jE/S2ZwRkqVcTDMPOVqxAXNKTbqfP96VAtUE+bT3nPoX02vofg2tvhR3z8yB4qCVKFZZNIR8mGamI4Dt1BlQyGtbGvXyWrWRvQnGdB+L6k0D9G9HqvNvR3tOGiD0C16145pZgUJTMsxWm8gAqopvWEiU1HdHXoVcTY9AB8cnsZjY/EV+l+Btf+nyebheYWwqbLzo6JhHDtp7PqZWZla+/9oAhbpcqRUvKsg4/gdYSGOi97bCLEdFTehuE92O6MpuqMgwwcCHxfLfH9x+K6lTQU2zv+LRHeQ00cQXMMCfQ+OlEqcqwTECof8JpOEvtLBjUYXbQ3V6dYKtZEB2CEPXXT7p9vl+pz3v+9T7EZEd7e7vy8l9AYIseh8MD3iBYmexoasJ6B7xOa4kRz5ZPeWNNWw9UMHx6L3WuOBHfhhXyLl/Yl6be9d/946UOAECrHf6+9Glb/0M4wRzzKysUNZLPgmAyUQNv5q5rGdnZ8imx2axFQF55OwOUyhIH6YnwpLvLA2w8sBo9nyFSCjr+0NPWCSzHhTXfIrQTG9CBMTA60eiZz5gAR6PNGZ4QyqA2SkyWGYWj9M51d3edD1KPoaEYqBPraH8fmBHAS7h1a+3CBaAU25V8KpVPQIPo1cQr2jyX/XBFm8lO/TTU3JspNs+moFbJc06n53wE8Wrrv3tO4fVH5MugvKBr9oG3bMVZVo3pNfFqusJxBMQmUs2gwis/VdwsQl6R28Apd8vUI9Upq7yQC+t8R1HzYUcYTC/q6YNiSeUV0cJLTyngEPxRzZeqepgtzZYqUA+FxW5fuIuj7qMY6mUHNBrgv7tIfMBuXHA6PPBObMUtqYlR7fLC1D3u0+qllWhhOcOy7AS0G8EbXzmdzi+BnYdEftcBDMZn8AcUXw9Pza898S3OwFwlUylOpBKwECIT5AXiCI25CwoPt6aKKSWh4kWYo5wPUY8Bk572jnN3+3veb++Aigim19K84+sFZDfWR2frdl66qOFreGy9BI2GFaUZq/emsiUWhkW8d+680+njoMA6X176rKcTpimfXroL7L5ALQC3vDLDw8ALmnkGBb4xTaUAPAVBSnOdagzyn36Q3SymZgM8VMSPnb7w7ykww/p/974S8rb1pL/o7AGzawGaQ+cCRd15MGqZqsxaoRIPa8vXcfUSJG2KOADTJ7e1OFpV1Mrb94nPCT0z9QgklW0qgLTug2BjyfeRwwPN4ZX45rlUdaoXfoLWVhguTdTmoZX0aZ2BnSBUsYjMPQmHnX8Bb77fs8cLSmvGCfIvJyq4rVsYNs+g63ltpTaM65+iWi5SDP1TZRsPis+9X3U5w13/AWrz+aMeILPO/v6ed7wACzcOj3MRVkjvoJPGJpDZ0GYOqaN56dJNSZY1iAypkTJQC7TbfOQGCDk8vj/Bv/MP7797d/9z8MK5sAIm19fBxbVFaOVRmw/dhrQms0Edycsfjenx1/6QdHrON4DGxSqL5JPQckRvgxQs7On+897ddIdvAVofAasBqah3IYOaD5o7zQd5uV0uEQZHuiIsL8dxLuGkGeBFkdSqsoMCBRC8q6vb5+zyOH272YHDAaQIaIU9cHrdVPrPyMpHaK26dICXVL8fUlSnpeS5yEnhB+qn8uoub5QpCt4b3bAwGu5eUC6ZD4fDjm6n89YKCDWoVVVcqAowoFUN9zvUoKuBjP7Crjd6vLZE0cS/om556YVqIcgL0icej9Phuw2/Ptj10UeOOWFRmQtBdQskEhevqXyojGHvSpHbR1L3kmAAd5STjl5xrAytLjC1FRlcmLv9scd5a75rgRI+dgBxhdcWuiEx974LY1qtIQUXJXIumff2cYcyqYheVVQIyH0htxuogGv//UmjAK+mnhIZ30B/DPnlxdtA69xra2veubVba/OL1BKw8QKr7vkJQL/PaypGNSAkHT3XubMt9/LKMpQavy8qVge3rG5FVbviAh+cWeSpBce8Y4HnF9SZ5q8/AgmF8uotwQC9i50PQmwUmQspE1/fs5mJ31G/zOPrCl+ghLWurjVFUWr17cWKFoaaWSd1EtxRPJ8DRdZQ4lHWewV390Rbt1R9X1LkuqT4GGF590RTZF6o67iONsO557tBZEHFqtV2hx1Prh6aycKVwO52OtSrBUYD13ofrCvYhPSuXYoqjf09YpZEcutOw7X89HZgbyt4Ev0vr3YbfxowL6WUdu/ToGKvaw3b8+PW5PKVWm16ura6tRGw7m19zCSRTXPT+Ha6iZhPBNprkF5U1s7cSTZu3czEEwmrNbH/OXCJdSRmnsZ5bqDGbFEzIvVAhKeVgEjYOOW0Y+u2er3WRUTagH1Rr1tdfi2oxKjV5AlnKiQs0+rVeGkZsYtDnSY8fVFluBU4hlkiuapcG6Q1h7saYcRuopiaAu0uR3ZfSVoPbZGOW9m68edo3BsTOEPOBKqPMra7IJuqbSetwF4gdhlgP6yWXbvPDzYbFZ6KiDEnv/F1TxahG3xSsPZ0+Sbb28ve3L5S24tOOHoM+wkjhm2tlKLqixg9duJ2W5FuYom5Zhi3ZZR3qcMVBuix49SM52iMzrgBRu5BDMVCin4J6SP3evFwT9iZEsDjoWvlpWZ4d7M7SGEsLUVUK+X2SgMXAVnD9p3pXt6hEcG97MXbN0g3YNjQXYLGb8kW980td0SWZW/Q8BOWCOzxjRA512s/jFZDBSft1zMGhJ6bJkoxog/8Mv4IjF14JY6LyoS+j/RBDm5C+kH8ZAA3mW8kf+KBDMKOE0r7eBAx4fwXzp/mg33GzjNTzklBoVMfxo2Bh2HmwRvRgZ7+3xqDflIHVBwJvs8VK9iMQG7STF4Qscu29wzAZdMen16H/J0BxGw/EY/bDmGpjJ2Wfch8WhT1PXaB2Z6bzQkiMmTHzKtsqjncxVIBL7HcM7MZqZjM4aRle2HyKV+7cF3GKbCyKWcDHok+jJpo+9FsNg3w7mDj1SJGQ4GEz4nlXppNpgHP8fkw+4dmk9mD8AIjryGz2exCxBkj2r4zm04dS4W/YrTztgKZR/adBv9PQ3actF61iN14lsMaRdlemE1IRRqf64KwF0g8M+J0PC9jjuZbxC//iDv7sg+1QtgbeoafVwsky2IBe7KcI9QBOBGhb3Dnyi0xv/gP8Rejyq2QLb/EGWkg7JBvjR4BjHG8irJZR5g3gPsGa2EDIWd6jY3HW9ZoFV7PC3gDQxVlk89md+GOn+q8zJ1f0Q+NofWezeQywK+G9IeAnTfXLX+7Y4y87DtEl78cghFdL4SCudVe/M0hBSanyxjroPthclXUKHG9VzbpCTcqsGeTKuyF/0qzYS+Yuw5AwNyhrNP6q8FP3zgNPMZ6fCOvH8ylBQSGvVeOUDZbXpwBdt5usxcwnBR9Fjz73gBaO6+GzF4W9Qp/ngzrUKYXRA0wG/YWaA89x16FsttyP5nNyj/5LXZaO5MvTRcXh70CYL9sblSogMMurpz5z9HjxVd4xWXP2VuhJP9NGacptOfKhclvygXz5YU1QbHvxOCzKHA8j+KMkLEG8i0wrxQ8x1o1bAVXrAArLVt5qDVa/67vcMYZuefe1lhA6b1swymuQiv4YggZa1soZ8Je1GPA1WvXdgj46wy8WmOZhoIXtlyunMvlCj98P1QolwuFHfAv7cppb7wR9h9aoY+s4MPvX0Yl16QLnTUnywIfkWKxF0Mak0xbYWiobMupjt32ymw2ezi65cZPlm2nq6Q99xwonvTqpVJ6zF2Okh27HnA/Fgrlk/XRXvi2fmACND+5SfNDXS3g/dJzMOPqHWd7bkeJ+utTyr6ztHvts8u2ltmpoQVulxT9AZoRe26ozy8V4IvCUEGZfY2Vwch3r1rHFmpE34+F8uVJOGy5kLscC1HCACRm++n/HZODcNf3HgdfojkkDNmAUTc/FcEOb6EF9oEageCrF/p88P8Btl/ldXAd/QYAAAAASUVORK5CYII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6" descr="data:image/png;base64,iVBORw0KGgoAAAANSUhEUgAAANcAAADqCAMAAAAGRyD0AAAB4FBMVEX////OESYAOKgAAADLAAD77+9AWrMANKckYsHMACf/zwDKACgAOasAXgClpaX/1QD4+PgATwChoaHx8fHp6ekAUwDQ0NAASgAcYMTf39/EAADd3d26urrl5eUAWQDS0tKYmJiQkJCysrLOABhccJsARgDOABHAAADFxcXtqhSGhoYAPwAAUby0AADSBCGTk5Pebh4AV751dXUALahRUVHwsxEAAHkAAG9cXFzzvg/kiRoAKKWlAADnlRjhexw5OTmFAACdZ2rroBb1xA1vc4UAAFkANgDbYh8AaADR29EfHx//3ADSMCQAAIvLiY3ax8iPqI+GISl7MTYjIyPigRuAlYBYgViywLKesJ6nsKfX39e8Mz29UVh1lnUkZyTKm57SsrRdc11Da0PbzMw4cDi8JzM2YTa8QkoyXqjGpzqqllfa4vLnjACUq9vYRwC1xeaZi2Gzlz0AEwDWRSKVjHA/TT85YTnHf4N3ltPfthdNeckbUhonTCdKYkpRflHIgIXDZ20AIQBPVnIADVgIIFs9SXgAH4wALo8AIW1WXHYhNHEAFXl2eo4KJmxMVn4AAF6ATVCYgoOEABKNVFiDY2R7HSRfAACeenxSJCeZiIlzAABNZ5pncGeLpNhPe8knQSeCAl+UAAATQElEQVR4nN1di1/b1tmWK29GyBay5Qu25ZtcbNmAMRgbbIOhhMZNQgJJuIVAcBooaZtLN9aSJVvD0pY1aZquyfbl69Zs/+p3zpEM5i6LoyN/e36/gkNl+zx63/NezzmiqDMjGH0L8IEC+PvNmzfXrl29+vq1fPYPNwm8+Ha8NxGPZ46AJdP7d7PHpwtB15vxQDxjOR7xcdHsQTYJXvz59UjiJE4ImeTfBLOHqh3+UwXVwGzcZfZwNYCPSD9fG9cgqAYErgXNHvZJcMuut1ehkWiGkyKykV/MHvzRAEJ6Mz4S0EFJRaLVTH5Idn2gT0gHRNb79xaxH/yZhbQf8XHObEoQ/zNydiEdQCvYD8mKlZKCFrAfb/CKqo7EP8wVmTBiCC0osqiZvLiEQbzALDMzsLpmjBoiZMZN08WQUWqIEDDNR0eNU0OAXr9ZvK4aqIaAl9ckWsFeI2lZ4h+YxOuXuKG8MtdM4vXaUDW0xN+aQ0tOGkrLknljDi+DxWXJmDO/fjbUyAMkTfFfXmONIcBIzAxeRmshwD958rQM10IgL458gGi8FgIkyTswAlpohqH/xXgttJgQcEQMzU/2EB8gy+sfJLQQESOaW6aJaCECydzSS0gLIcbJ0eLHSWkh5EXONXNGlEKPQy+5+SWRm13/vbzib4lVEYnyyvzvOKlavRggyMvyOjNCyNST5UVucYdMltc/b5ChZXi55iB6CU0wL2FeCUJ6GCGRUjZgmAwt4rxGomT6DwZX5Q+jl0x6SZxX/G9EeBnbzDsCI2RCKSKlqH28yMS+BneHDiNAZs2lsU3KI5Ak0rckPr0I1TgMXLJxDEaI+C+DVg4djySZOGqcMK0Mmdoo6WgehBtE3PLPpK08oXCDSCNlH8ZJhBt+4lY+SWRZrIu0lc+8JkGLvJVPREnQ4klbeUu8jwQvwjU2iF6JAK+3xK185qqbAC+SLSKVF4neOemSDQSJMpux617N42Xk8utjkCEQRRm2C+AkXleN50W081XnRaB4+AF5NbQkCISH41YTYPyKANn/GxNg/OJKU/bhuo0vHprCSzJcDYMRo7/hKBh/M83ZDj6sKezluAHdcjVpm3ssIoZcLi59krakQWao1x8IZp24EAm5IKc+6ljJReEPvbddNGHRdyO8MSntcrkpPyUfEJ0fuQIhre9zW2K3NOVKi1GZ49JyJKiIj5MjqqSEtK46vs7bYQxC3oh3YLiPT0dFea8AIolU80pFoswA4ZfSgxdphOvDMfEkcygdLN1HXH0xV1+fGGyipi+7CLRDxWFAZzjNid5IRBa59CD450DT7S8hGIw2cblkcN8wAkgNiAeq1m4J/DUdavaz/M2YA8nIOSZfp4ePuXHiGD3YrLKEmiHGG9aLCo7R6RP6C/5herjJ9kNz9jttjC4O0AN7w3ZP11afAqzW7uz90T9GN+d5m/RLfg6/IwvSdN3V8rVt1vrAGn+QT92LJ6yB9a3p+lUiPdaMyJoepozb4nN0Xb3vbCcT8c32SnEzW2UZC5NnLHFrcku1Gvwg3YS2NH/7MQfAA7QaeU7ftMIyOZNimVS1mKowmyUGljji1mU1kojR2u8pH21yHH688hqmFVPnXrYqZSEmxbApKC+mUmWUv1QC20ogIdLaR+uONWkLRJzmfphWIorVwNSlLKvyqk5k86MlNsUgXkw1VXzQq8wzbxPEKKnJlgWHL7QfUGktWxlmIpuCxJhsvpSJT01NZbL5PCTGnmPZImN9ii6Uae0Tp1nFErFFVC4azRxh/V5+lk2lZs+h6RRgl7e3trY3egOJOOQ5kS9W2ax1Wfly7cbjYOxyKnDVviI0iv3cvfEJMJ1Km4wlY+19Or07HHcNGEgLsCPsVL44Fb+J9CRGax2u1CwvNyaTSKOZ6u6dYvIsUyllLdaN6YPX1NYTlqlUhyUFSN9Efxkc0/jx0aYHJGJZYjZ8Hf7k2Uy+WpplR6uJ9UOsIGrJqSn2XJZhUnGkirzGyEPW0emUmo6wD8NLow/ZiFvYiUo2Pxu4csyFPLAqRXaqWM0ntuC/RW2aGNGTP2No0ytauGoFNo8tjTJJJCzB7fWHBHXc/JJ66aq1CowjW6pa0UVj2tbU64n4zl5flmj40x/YPDfFMJtTSXh3Q8KNubkbc3VDtuiYUS+uBYCi5osWSy+0HX5ak0XWFclG9bypEYqHvVmZYPPVbAnSEqTg4u3uLl/Xk7kFyIyfCftmqAsL8LpaAKgiwzBxpInDg1q+wRReIhJX7cHoZrFSygfuULzbe/v2ky6Pz/nxnBreLy3OrKysrVGQ5Kp1lGU2K9kAnJR+Wsv81jVE/ozR1Bh6P5vPjlZns4lVkK3Ic0/Oe5we3/k/N+i42+PwzLgvXAAhyYNUR2Uim9nee/cpcOuLZPXV61SE0B2vWdnZDmZiEzgmb2Tuic/jdHaDET981Nbf//jRQwrq4i3fyoxnHrxKgkARRPhW+EZF2qdBZ6oonyHuiCLftTFaZS3F0UCQCt4AtJxhz1ci9bC/v7PzbltbZ38nZLayGHY41ih4E6rAfTNxFCjSWjyo3vCB10/sehT8CFmZ2WKJhaolzXV3QR0Uqcf9bYDTFy87wa/+f4OrAC3HLQFYxvUJdjafrybh+4e1lFq8UZ2jE/S2ZwRkqVcTDMPOVqxAXNKTbqfP96VAtUE+bT3nPoX02vofg2tvhR3z8yB4qCVKFZZNIR8mGamI4Dt1BlQyGtbGvXyWrWRvQnGdB+L6k0D9G9HqvNvR3tOGiD0C16145pZgUJTMsxWm8gAqopvWEiU1HdHXoVcTY9AB8cnsZjY/EV+l+Btf+nyebheYWwqbLzo6JhHDtp7PqZWZla+/9oAhbpcqRUvKsg4/gdYSGOi97bCLEdFTehuE92O6MpuqMgwwcCHxfLfH9x+K6lTQU2zv+LRHeQ00cQXMMCfQ+OlEqcqwTECof8JpOEvtLBjUYXbQ3V6dYKtZEB2CEPXXT7p9vl+pz3v+9T7EZEd7e7vy8l9AYIseh8MD3iBYmexoasJ6B7xOa4kRz5ZPeWNNWw9UMHx6L3WuOBHfhhXyLl/Yl6be9d/946UOAECrHf6+9Glb/0M4wRzzKysUNZLPgmAyUQNv5q5rGdnZ8imx2axFQF55OwOUyhIH6YnwpLvLA2w8sBo9nyFSCjr+0NPWCSzHhTXfIrQTG9CBMTA60eiZz5gAR6PNGZ4QyqA2SkyWGYWj9M51d3edD1KPoaEYqBPraH8fmBHAS7h1a+3CBaAU25V8KpVPQIPo1cQr2jyX/XBFm8lO/TTU3JspNs+moFbJc06n53wE8Wrrv3tO4fVH5MugvKBr9oG3bMVZVo3pNfFqusJxBMQmUs2gwis/VdwsQl6R28Apd8vUI9Upq7yQC+t8R1HzYUcYTC/q6YNiSeUV0cJLTyngEPxRzZeqepgtzZYqUA+FxW5fuIuj7qMY6mUHNBrgv7tIfMBuXHA6PPBObMUtqYlR7fLC1D3u0+qllWhhOcOy7AS0G8EbXzmdzi+BnYdEftcBDMZn8AcUXw9Pza898S3OwFwlUylOpBKwECIT5AXiCI25CwoPt6aKKSWh4kWYo5wPUY8Bk572jnN3+3veb++Aigim19K84+sFZDfWR2frdl66qOFreGy9BI2GFaUZq/emsiUWhkW8d+680+njoMA6X176rKcTpimfXroL7L5ALQC3vDLDw8ALmnkGBb4xTaUAPAVBSnOdagzyn36Q3SymZgM8VMSPnb7w7ykww/p/974S8rb1pL/o7AGzawGaQ+cCRd15MGqZqsxaoRIPa8vXcfUSJG2KOADTJ7e1OFpV1Mrb94nPCT0z9QgklW0qgLTug2BjyfeRwwPN4ZX45rlUdaoXfoLWVhguTdTmoZX0aZ2BnSBUsYjMPQmHnX8Bb77fs8cLSmvGCfIvJyq4rVsYNs+g63ltpTaM65+iWi5SDP1TZRsPis+9X3U5w13/AWrz+aMeILPO/v6ed7wACzcOj3MRVkjvoJPGJpDZ0GYOqaN56dJNSZY1iAypkTJQC7TbfOQGCDk8vj/Bv/MP7797d/9z8MK5sAIm19fBxbVFaOVRmw/dhrQms0Edycsfjenx1/6QdHrON4DGxSqL5JPQckRvgxQs7On+897ddIdvAVofAasBqah3IYOaD5o7zQd5uV0uEQZHuiIsL8dxLuGkGeBFkdSqsoMCBRC8q6vb5+zyOH272YHDAaQIaIU9cHrdVPrPyMpHaK26dICXVL8fUlSnpeS5yEnhB+qn8uoub5QpCt4b3bAwGu5eUC6ZD4fDjm6n89YKCDWoVVVcqAowoFUN9zvUoKuBjP7Crjd6vLZE0cS/om556YVqIcgL0icej9Phuw2/Ptj10UeOOWFRmQtBdQskEhevqXyojGHvSpHbR1L3kmAAd5STjl5xrAytLjC1FRlcmLv9scd5a75rgRI+dgBxhdcWuiEx974LY1qtIQUXJXIumff2cYcyqYheVVQIyH0htxuogGv//UmjAK+mnhIZ30B/DPnlxdtA69xra2veubVba/OL1BKw8QKr7vkJQL/PaypGNSAkHT3XubMt9/LKMpQavy8qVge3rG5FVbviAh+cWeSpBce8Y4HnF9SZ5q8/AgmF8uotwQC9i50PQmwUmQspE1/fs5mJ31G/zOPrCl+ghLWurjVFUWr17cWKFoaaWSd1EtxRPJ8DRdZQ4lHWewV390Rbt1R9X1LkuqT4GGF590RTZF6o67iONsO557tBZEHFqtV2hx1Prh6aycKVwO52OtSrBUYD13ofrCvYhPSuXYoqjf09YpZEcutOw7X89HZgbyt4Ev0vr3YbfxowL6WUdu/ToGKvaw3b8+PW5PKVWm16ura6tRGw7m19zCSRTXPT+Ha6iZhPBNprkF5U1s7cSTZu3czEEwmrNbH/OXCJdSRmnsZ5bqDGbFEzIvVAhKeVgEjYOOW0Y+u2er3WRUTagH1Rr1tdfi2oxKjV5AlnKiQs0+rVeGkZsYtDnSY8fVFluBU4hlkiuapcG6Q1h7saYcRuopiaAu0uR3ZfSVoPbZGOW9m68edo3BsTOEPOBKqPMra7IJuqbSetwF4gdhlgP6yWXbvPDzYbFZ6KiDEnv/F1TxahG3xSsPZ0+Sbb28ve3L5S24tOOHoM+wkjhm2tlKLqixg9duJ2W5FuYom5Zhi3ZZR3qcMVBuix49SM52iMzrgBRu5BDMVCin4J6SP3evFwT9iZEsDjoWvlpWZ4d7M7SGEsLUVUK+X2SgMXAVnD9p3pXt6hEcG97MXbN0g3YNjQXYLGb8kW980td0SWZW/Q8BOWCOzxjRA512s/jFZDBSft1zMGhJ6bJkoxog/8Mv4IjF14JY6LyoS+j/RBDm5C+kH8ZAA3mW8kf+KBDMKOE0r7eBAx4fwXzp/mg33GzjNTzklBoVMfxo2Bh2HmwRvRgZ7+3xqDflIHVBwJvs8VK9iMQG7STF4Qscu29wzAZdMen16H/J0BxGw/EY/bDmGpjJ2Wfch8WhT1PXaB2Z6bzQkiMmTHzKtsqjncxVIBL7HcM7MZqZjM4aRle2HyKV+7cF3GKbCyKWcDHok+jJpo+9FsNg3w7mDj1SJGQ4GEz4nlXppNpgHP8fkw+4dmk9mD8AIjryGz2exCxBkj2r4zm04dS4W/YrTztgKZR/adBv9PQ3actF61iN14lsMaRdlemE1IRRqf64KwF0g8M+J0PC9jjuZbxC//iDv7sg+1QtgbeoafVwsky2IBe7KcI9QBOBGhb3Dnyi0xv/gP8Rejyq2QLb/EGWkg7JBvjR4BjHG8irJZR5g3gPsGa2EDIWd6jY3HW9ZoFV7PC3gDQxVlk89md+GOn+q8zJ1f0Q+NofWezeQywK+G9IeAnTfXLX+7Y4y87DtEl78cghFdL4SCudVe/M0hBSanyxjroPthclXUKHG9VzbpCTcqsGeTKuyF/0qzYS+Yuw5AwNyhrNP6q8FP3zgNPMZ6fCOvH8ylBQSGvVeOUDZbXpwBdt5usxcwnBR9Fjz73gBaO6+GzF4W9Qp/ngzrUKYXRA0wG/YWaA89x16FsttyP5nNyj/5LXZaO5MvTRcXh70CYL9sblSogMMurpz5z9HjxVd4xWXP2VuhJP9NGacptOfKhclvygXz5YU1QbHvxOCzKHA8j+KMkLEG8i0wrxQ8x1o1bAVXrAArLVt5qDVa/67vcMYZuefe1lhA6b1swymuQiv4YggZa1soZ8Je1GPA1WvXdgj46wy8WmOZhoIXtlyunMvlCj98P1QolwuFHfAv7cppb7wR9h9aoY+s4MPvX0Yl16QLnTUnywIfkWKxF0Mak0xbYWiobMupjt32ymw2ezi65cZPlm2nq6Q99xwonvTqpVJ6zF2Okh27HnA/Fgrlk/XRXvi2fmACND+5SfNDXS3g/dJzMOPqHWd7bkeJ+utTyr6ztHvts8u2ltmpoQVulxT9AZoRe26ozy8V4IvCUEGZfY2Vwch3r1rHFmpE34+F8uVJOGy5kLscC1HCACRm++n/HZODcNf3HgdfojkkDNmAUTc/FcEOb6EF9oEageCrF/p88P8Btl/ldXAd/QYAAAAASUVORK5CYII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7049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Medi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9744</TotalTime>
  <Words>882</Words>
  <Application>Microsoft Macintosh PowerPoint</Application>
  <PresentationFormat>On-screen Show (4:3)</PresentationFormat>
  <Paragraphs>166</Paragraphs>
  <Slides>16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Median</vt:lpstr>
      <vt:lpstr>Model United Nations italymun workshops</vt:lpstr>
      <vt:lpstr>Today’s Outline</vt:lpstr>
      <vt:lpstr>Motioning Module</vt:lpstr>
      <vt:lpstr>Motioning Module</vt:lpstr>
      <vt:lpstr>Debating Module</vt:lpstr>
      <vt:lpstr>Debating Module</vt:lpstr>
      <vt:lpstr>Moderated Caucuses Module</vt:lpstr>
      <vt:lpstr>Moderated Caucuses Module</vt:lpstr>
      <vt:lpstr>Working Paper Module</vt:lpstr>
      <vt:lpstr>Working Paper Module</vt:lpstr>
      <vt:lpstr>Working Paper Header</vt:lpstr>
      <vt:lpstr>Working Paper Body</vt:lpstr>
      <vt:lpstr>Working Paper – Preambular Clauses</vt:lpstr>
      <vt:lpstr>Working Paper – Operative Clauses</vt:lpstr>
      <vt:lpstr>Working Paper Module</vt:lpstr>
      <vt:lpstr>Reflection</vt:lpstr>
    </vt:vector>
  </TitlesOfParts>
  <Company>COWH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RobGranoth</dc:creator>
  <cp:lastModifiedBy>Haynes, Chris</cp:lastModifiedBy>
  <cp:revision>128</cp:revision>
  <dcterms:created xsi:type="dcterms:W3CDTF">2015-10-05T14:50:49Z</dcterms:created>
  <dcterms:modified xsi:type="dcterms:W3CDTF">2019-01-02T02:30:36Z</dcterms:modified>
</cp:coreProperties>
</file>